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58" r:id="rId2"/>
    <p:sldId id="271" r:id="rId3"/>
    <p:sldId id="272" r:id="rId4"/>
    <p:sldId id="274" r:id="rId5"/>
    <p:sldId id="275" r:id="rId6"/>
    <p:sldId id="276" r:id="rId7"/>
    <p:sldId id="277" r:id="rId8"/>
    <p:sldId id="263" r:id="rId9"/>
    <p:sldId id="281" r:id="rId10"/>
    <p:sldId id="282" r:id="rId11"/>
    <p:sldId id="283" r:id="rId12"/>
    <p:sldId id="284" r:id="rId13"/>
    <p:sldId id="285" r:id="rId14"/>
    <p:sldId id="286" r:id="rId15"/>
    <p:sldId id="287" r:id="rId16"/>
    <p:sldId id="288" r:id="rId17"/>
    <p:sldId id="289" r:id="rId18"/>
    <p:sldId id="290" r:id="rId19"/>
    <p:sldId id="273" r:id="rId20"/>
    <p:sldId id="270" r:id="rId2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7896" autoAdjust="0"/>
  </p:normalViewPr>
  <p:slideViewPr>
    <p:cSldViewPr snapToGrid="0">
      <p:cViewPr varScale="1">
        <p:scale>
          <a:sx n="60" d="100"/>
          <a:sy n="60" d="100"/>
        </p:scale>
        <p:origin x="898" y="43"/>
      </p:cViewPr>
      <p:guideLst/>
    </p:cSldViewPr>
  </p:slideViewPr>
  <p:notesTextViewPr>
    <p:cViewPr>
      <p:scale>
        <a:sx n="1" d="1"/>
        <a:sy n="1" d="1"/>
      </p:scale>
      <p:origin x="0" y="0"/>
    </p:cViewPr>
  </p:notesTextViewPr>
  <p:notesViewPr>
    <p:cSldViewPr snapToGrid="0">
      <p:cViewPr varScale="1">
        <p:scale>
          <a:sx n="89" d="100"/>
          <a:sy n="89" d="100"/>
        </p:scale>
        <p:origin x="303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image" Target="../media/image5.png"/><Relationship Id="rId6" Type="http://schemas.openxmlformats.org/officeDocument/2006/relationships/image" Target="../media/image8.webp"/><Relationship Id="rId5" Type="http://schemas.microsoft.com/office/2007/relationships/hdphoto" Target="../media/hdphoto2.wdp"/><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image" Target="../media/image5.png"/><Relationship Id="rId6" Type="http://schemas.openxmlformats.org/officeDocument/2006/relationships/image" Target="../media/image8.webp"/><Relationship Id="rId5" Type="http://schemas.microsoft.com/office/2007/relationships/hdphoto" Target="../media/hdphoto2.wdp"/><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8/layout/PictureStrips" loCatId="list" qsTypeId="urn:microsoft.com/office/officeart/2005/8/quickstyle/simple5" qsCatId="simple" csTypeId="urn:microsoft.com/office/officeart/2005/8/colors/accent1_1" csCatId="accent1" phldr="1"/>
      <dgm:spPr/>
      <dgm:t>
        <a:bodyPr rtlCol="0"/>
        <a:lstStyle/>
        <a:p>
          <a:pPr rtl="0"/>
          <a:endParaRPr lang="en-US"/>
        </a:p>
      </dgm:t>
    </dgm:pt>
    <dgm:pt modelId="{082E8A29-955A-4C7C-A174-3E9DCD4DC89B}">
      <dgm:prSet phldrT="[Text]"/>
      <dgm:spPr/>
      <dgm:t>
        <a:bodyPr rtlCol="0"/>
        <a:lstStyle/>
        <a:p>
          <a:pPr rtl="0"/>
          <a:r>
            <a:rPr lang="it-IT" noProof="0" smtClean="0">
              <a:effectLst>
                <a:outerShdw blurRad="38100" dist="38100" dir="2700000" algn="tl">
                  <a:srgbClr val="000000">
                    <a:alpha val="43137"/>
                  </a:srgbClr>
                </a:outerShdw>
              </a:effectLst>
            </a:rPr>
            <a:t>Mean-Max Game</a:t>
          </a:r>
          <a:endParaRPr lang="it-IT" noProof="0" dirty="0">
            <a:effectLst>
              <a:outerShdw blurRad="38100" dist="38100" dir="2700000" algn="tl">
                <a:srgbClr val="000000">
                  <a:alpha val="43137"/>
                </a:srgbClr>
              </a:outerShdw>
            </a:effectLst>
          </a:endParaRPr>
        </a:p>
      </dgm:t>
    </dgm:pt>
    <dgm:pt modelId="{BA7938E6-8DFA-40B7-B4C4-EACC6D85FC31}" type="parTrans" cxnId="{2986897A-7787-444F-B6C8-41F3823EF3C1}">
      <dgm:prSet/>
      <dgm:spPr/>
      <dgm:t>
        <a:bodyPr rtlCol="0"/>
        <a:lstStyle/>
        <a:p>
          <a:pPr rtl="0"/>
          <a:endParaRPr lang="en-US"/>
        </a:p>
      </dgm:t>
    </dgm:pt>
    <dgm:pt modelId="{C2176686-D23E-48EB-9D1B-1A1B46236638}" type="sibTrans" cxnId="{2986897A-7787-444F-B6C8-41F3823EF3C1}">
      <dgm:prSet/>
      <dgm:spPr/>
      <dgm:t>
        <a:bodyPr rtlCol="0"/>
        <a:lstStyle/>
        <a:p>
          <a:pPr rtl="0"/>
          <a:endParaRPr lang="en-US"/>
        </a:p>
      </dgm:t>
    </dgm:pt>
    <dgm:pt modelId="{23A0DE4A-FE92-496E-B335-3433CEFB74E9}">
      <dgm:prSet phldrT="[Text]"/>
      <dgm:spPr/>
      <dgm:t>
        <a:bodyPr rtlCol="0"/>
        <a:lstStyle/>
        <a:p>
          <a:pPr rtl="0"/>
          <a:r>
            <a:rPr lang="it-IT" noProof="0" dirty="0" smtClean="0">
              <a:effectLst>
                <a:outerShdw blurRad="38100" dist="38100" dir="2700000" algn="tl">
                  <a:srgbClr val="000000">
                    <a:alpha val="43137"/>
                  </a:srgbClr>
                </a:outerShdw>
              </a:effectLst>
            </a:rPr>
            <a:t>The Game</a:t>
          </a:r>
          <a:endParaRPr lang="it-IT" noProof="0" dirty="0">
            <a:effectLst>
              <a:outerShdw blurRad="38100" dist="38100" dir="2700000" algn="tl">
                <a:srgbClr val="000000">
                  <a:alpha val="43137"/>
                </a:srgbClr>
              </a:outerShdw>
            </a:effectLst>
          </a:endParaRPr>
        </a:p>
      </dgm:t>
    </dgm:pt>
    <dgm:pt modelId="{68935D38-FEDC-4CD3-8002-43CB3944BEAF}" type="parTrans" cxnId="{67A03D8F-F327-4A9F-ABBC-1EB67EFD1ECB}">
      <dgm:prSet/>
      <dgm:spPr/>
      <dgm:t>
        <a:bodyPr rtlCol="0"/>
        <a:lstStyle/>
        <a:p>
          <a:pPr rtl="0"/>
          <a:endParaRPr lang="en-US"/>
        </a:p>
      </dgm:t>
    </dgm:pt>
    <dgm:pt modelId="{55DF926D-029A-4E18-95C4-77A5A37CAE40}" type="sibTrans" cxnId="{67A03D8F-F327-4A9F-ABBC-1EB67EFD1ECB}">
      <dgm:prSet/>
      <dgm:spPr/>
      <dgm:t>
        <a:bodyPr rtlCol="0"/>
        <a:lstStyle/>
        <a:p>
          <a:pPr rtl="0"/>
          <a:endParaRPr lang="en-US"/>
        </a:p>
      </dgm:t>
    </dgm:pt>
    <dgm:pt modelId="{97AFB725-9839-43BA-B026-0DD6AA03AD9C}">
      <dgm:prSet phldrT="[Text]"/>
      <dgm:spPr/>
      <dgm:t>
        <a:bodyPr rtlCol="0"/>
        <a:lstStyle/>
        <a:p>
          <a:pPr rtl="0"/>
          <a:r>
            <a:rPr lang="it-IT" noProof="0" dirty="0" smtClean="0">
              <a:effectLst>
                <a:outerShdw blurRad="38100" dist="38100" dir="2700000" algn="tl">
                  <a:srgbClr val="000000">
                    <a:alpha val="43137"/>
                  </a:srgbClr>
                </a:outerShdw>
              </a:effectLst>
            </a:rPr>
            <a:t>The Goal</a:t>
          </a:r>
          <a:endParaRPr lang="it-IT" noProof="0" dirty="0">
            <a:effectLst>
              <a:outerShdw blurRad="38100" dist="38100" dir="2700000" algn="tl">
                <a:srgbClr val="000000">
                  <a:alpha val="43137"/>
                </a:srgbClr>
              </a:outerShdw>
            </a:effectLst>
          </a:endParaRPr>
        </a:p>
      </dgm:t>
    </dgm:pt>
    <dgm:pt modelId="{CC01022B-5039-457F-931E-79459E3C1DC4}" type="parTrans" cxnId="{97004F90-D1DB-4A84-A8AE-504DE1F07341}">
      <dgm:prSet/>
      <dgm:spPr/>
      <dgm:t>
        <a:bodyPr rtlCol="0"/>
        <a:lstStyle/>
        <a:p>
          <a:pPr rtl="0"/>
          <a:endParaRPr lang="en-US"/>
        </a:p>
      </dgm:t>
    </dgm:pt>
    <dgm:pt modelId="{D5C26250-A06D-4B41-BC14-92648809C21F}" type="sibTrans" cxnId="{97004F90-D1DB-4A84-A8AE-504DE1F07341}">
      <dgm:prSet/>
      <dgm:spPr/>
      <dgm:t>
        <a:bodyPr rtlCol="0"/>
        <a:lstStyle/>
        <a:p>
          <a:pPr rtl="0"/>
          <a:endParaRPr lang="en-US"/>
        </a:p>
      </dgm:t>
    </dgm:pt>
    <dgm:pt modelId="{A97FC57D-50D6-4D43-99C3-06D09820F122}">
      <dgm:prSet phldrT="[Text]"/>
      <dgm:spPr/>
      <dgm:t>
        <a:bodyPr rtlCol="0"/>
        <a:lstStyle/>
        <a:p>
          <a:pPr rtl="0"/>
          <a:r>
            <a:rPr lang="it-IT" noProof="0" dirty="0" smtClean="0">
              <a:effectLst>
                <a:outerShdw blurRad="38100" dist="38100" dir="2700000" algn="tl">
                  <a:srgbClr val="000000">
                    <a:alpha val="43137"/>
                  </a:srgbClr>
                </a:outerShdw>
              </a:effectLst>
            </a:rPr>
            <a:t>The </a:t>
          </a:r>
          <a:r>
            <a:rPr lang="it-IT" noProof="0" dirty="0" err="1" smtClean="0">
              <a:effectLst>
                <a:outerShdw blurRad="38100" dist="38100" dir="2700000" algn="tl">
                  <a:srgbClr val="000000">
                    <a:alpha val="43137"/>
                  </a:srgbClr>
                </a:outerShdw>
              </a:effectLst>
            </a:rPr>
            <a:t>Players</a:t>
          </a:r>
          <a:endParaRPr lang="it-IT" noProof="0" dirty="0">
            <a:effectLst>
              <a:outerShdw blurRad="38100" dist="38100" dir="2700000" algn="tl">
                <a:srgbClr val="000000">
                  <a:alpha val="43137"/>
                </a:srgbClr>
              </a:outerShdw>
            </a:effectLst>
          </a:endParaRPr>
        </a:p>
      </dgm:t>
    </dgm:pt>
    <dgm:pt modelId="{5DD877C7-E4D9-4A68-A305-5A7689D3DBE7}" type="parTrans" cxnId="{D286A548-6BB0-4DED-9FB5-D87042DDBE0A}">
      <dgm:prSet/>
      <dgm:spPr/>
      <dgm:t>
        <a:bodyPr rtlCol="0"/>
        <a:lstStyle/>
        <a:p>
          <a:pPr rtl="0"/>
          <a:endParaRPr lang="en-US"/>
        </a:p>
      </dgm:t>
    </dgm:pt>
    <dgm:pt modelId="{C17BCABE-BEF2-4CC4-B037-B6B4866665CD}" type="sibTrans" cxnId="{D286A548-6BB0-4DED-9FB5-D87042DDBE0A}">
      <dgm:prSet/>
      <dgm:spPr/>
      <dgm:t>
        <a:bodyPr rtlCol="0"/>
        <a:lstStyle/>
        <a:p>
          <a:pPr rtl="0"/>
          <a:endParaRPr lang="en-US"/>
        </a:p>
      </dgm:t>
    </dgm:pt>
    <dgm:pt modelId="{B6E26FFC-9977-4BBC-BEC7-3D6B63754E52}">
      <dgm:prSet phldrT="[Text]"/>
      <dgm:spPr/>
      <dgm:t>
        <a:bodyPr rtlCol="0"/>
        <a:lstStyle/>
        <a:p>
          <a:pPr rtl="0"/>
          <a:r>
            <a:rPr lang="it-IT" noProof="0" dirty="0" err="1" smtClean="0">
              <a:effectLst>
                <a:outerShdw blurRad="38100" dist="38100" dir="2700000" algn="tl">
                  <a:srgbClr val="000000">
                    <a:alpha val="43137"/>
                  </a:srgbClr>
                </a:outerShdw>
              </a:effectLst>
            </a:rPr>
            <a:t>Different</a:t>
          </a:r>
          <a:r>
            <a:rPr lang="it-IT" noProof="0" dirty="0" smtClean="0">
              <a:effectLst>
                <a:outerShdw blurRad="38100" dist="38100" dir="2700000" algn="tl">
                  <a:srgbClr val="000000">
                    <a:alpha val="43137"/>
                  </a:srgbClr>
                </a:outerShdw>
              </a:effectLst>
            </a:rPr>
            <a:t> </a:t>
          </a:r>
          <a:r>
            <a:rPr lang="it-IT" noProof="0" dirty="0" err="1" smtClean="0">
              <a:effectLst>
                <a:outerShdw blurRad="38100" dist="38100" dir="2700000" algn="tl">
                  <a:srgbClr val="000000">
                    <a:alpha val="43137"/>
                  </a:srgbClr>
                </a:outerShdw>
              </a:effectLst>
            </a:rPr>
            <a:t>Leagues</a:t>
          </a:r>
          <a:endParaRPr lang="it-IT" noProof="0" dirty="0">
            <a:effectLst>
              <a:outerShdw blurRad="38100" dist="38100" dir="2700000" algn="tl">
                <a:srgbClr val="000000">
                  <a:alpha val="43137"/>
                </a:srgbClr>
              </a:outerShdw>
            </a:effectLst>
          </a:endParaRPr>
        </a:p>
      </dgm:t>
    </dgm:pt>
    <dgm:pt modelId="{5CEFBD89-2F4F-4B51-A98A-0F3C86494166}" type="parTrans" cxnId="{17E73148-9C08-4999-B21E-F3C5A0E3FC0C}">
      <dgm:prSet/>
      <dgm:spPr/>
      <dgm:t>
        <a:bodyPr rtlCol="0"/>
        <a:lstStyle/>
        <a:p>
          <a:pPr rtl="0"/>
          <a:endParaRPr lang="en-US"/>
        </a:p>
      </dgm:t>
    </dgm:pt>
    <dgm:pt modelId="{48634C00-2335-4923-9072-EB7482323D9C}" type="sibTrans" cxnId="{17E73148-9C08-4999-B21E-F3C5A0E3FC0C}">
      <dgm:prSet/>
      <dgm:spPr/>
      <dgm:t>
        <a:bodyPr rtlCol="0"/>
        <a:lstStyle/>
        <a:p>
          <a:pPr rtl="0"/>
          <a:endParaRPr lang="en-US"/>
        </a:p>
      </dgm:t>
    </dgm:pt>
    <dgm:pt modelId="{CBCC21F5-552F-4D39-812E-6FCD4A366F58}">
      <dgm:prSet phldrT="[Text]"/>
      <dgm:spPr/>
      <dgm:t>
        <a:bodyPr rtlCol="0"/>
        <a:lstStyle/>
        <a:p>
          <a:pPr rtl="0"/>
          <a:r>
            <a:rPr lang="it-IT" noProof="0" dirty="0" smtClean="0">
              <a:effectLst>
                <a:outerShdw blurRad="38100" dist="38100" dir="2700000" algn="tl">
                  <a:srgbClr val="000000">
                    <a:alpha val="43137"/>
                  </a:srgbClr>
                </a:outerShdw>
              </a:effectLst>
            </a:rPr>
            <a:t>Wood3</a:t>
          </a:r>
          <a:endParaRPr lang="it-IT" noProof="0" dirty="0">
            <a:effectLst>
              <a:outerShdw blurRad="38100" dist="38100" dir="2700000" algn="tl">
                <a:srgbClr val="000000">
                  <a:alpha val="43137"/>
                </a:srgbClr>
              </a:outerShdw>
            </a:effectLst>
          </a:endParaRPr>
        </a:p>
      </dgm:t>
    </dgm:pt>
    <dgm:pt modelId="{4A973A1C-85F1-4969-A536-D29940229E2C}" type="parTrans" cxnId="{3C41F2E0-4620-40B4-9857-68872B278EFB}">
      <dgm:prSet/>
      <dgm:spPr/>
      <dgm:t>
        <a:bodyPr rtlCol="0"/>
        <a:lstStyle/>
        <a:p>
          <a:pPr rtl="0"/>
          <a:endParaRPr lang="en-US"/>
        </a:p>
      </dgm:t>
    </dgm:pt>
    <dgm:pt modelId="{3640B940-6901-481F-ADF7-6B77DEEED764}" type="sibTrans" cxnId="{3C41F2E0-4620-40B4-9857-68872B278EFB}">
      <dgm:prSet/>
      <dgm:spPr/>
      <dgm:t>
        <a:bodyPr rtlCol="0"/>
        <a:lstStyle/>
        <a:p>
          <a:pPr rtl="0"/>
          <a:endParaRPr lang="en-US"/>
        </a:p>
      </dgm:t>
    </dgm:pt>
    <dgm:pt modelId="{62831651-7C26-466C-BAA4-31EA8D14E47A}">
      <dgm:prSet phldrT="[Text]"/>
      <dgm:spPr/>
      <dgm:t>
        <a:bodyPr rtlCol="0"/>
        <a:lstStyle/>
        <a:p>
          <a:pPr rtl="0"/>
          <a:r>
            <a:rPr lang="it-IT" noProof="0" dirty="0" smtClean="0">
              <a:effectLst>
                <a:outerShdw blurRad="38100" dist="38100" dir="2700000" algn="tl">
                  <a:srgbClr val="000000">
                    <a:alpha val="43137"/>
                  </a:srgbClr>
                </a:outerShdw>
              </a:effectLst>
            </a:rPr>
            <a:t>Wood2</a:t>
          </a:r>
          <a:endParaRPr lang="it-IT" noProof="0" dirty="0">
            <a:effectLst>
              <a:outerShdw blurRad="38100" dist="38100" dir="2700000" algn="tl">
                <a:srgbClr val="000000">
                  <a:alpha val="43137"/>
                </a:srgbClr>
              </a:outerShdw>
            </a:effectLst>
          </a:endParaRPr>
        </a:p>
      </dgm:t>
    </dgm:pt>
    <dgm:pt modelId="{0F3EB6E4-07A5-4199-9C2F-8B91F53579FE}" type="parTrans" cxnId="{59DDA576-1BA9-49E8-9D1D-361FF667A19A}">
      <dgm:prSet/>
      <dgm:spPr/>
      <dgm:t>
        <a:bodyPr rtlCol="0"/>
        <a:lstStyle/>
        <a:p>
          <a:pPr rtl="0"/>
          <a:endParaRPr lang="en-US"/>
        </a:p>
      </dgm:t>
    </dgm:pt>
    <dgm:pt modelId="{0D19FA60-5F9C-420B-AD2F-A0656A7F0783}" type="sibTrans" cxnId="{59DDA576-1BA9-49E8-9D1D-361FF667A19A}">
      <dgm:prSet/>
      <dgm:spPr/>
      <dgm:t>
        <a:bodyPr rtlCol="0"/>
        <a:lstStyle/>
        <a:p>
          <a:pPr rtl="0"/>
          <a:endParaRPr lang="en-US"/>
        </a:p>
      </dgm:t>
    </dgm:pt>
    <dgm:pt modelId="{44B2544A-D122-4B95-A36C-B03D9E272B48}">
      <dgm:prSet phldrT="[Text]"/>
      <dgm:spPr/>
      <dgm:t>
        <a:bodyPr rtlCol="0"/>
        <a:lstStyle/>
        <a:p>
          <a:pPr rtl="0"/>
          <a:r>
            <a:rPr lang="it-IT" noProof="0" dirty="0" smtClean="0">
              <a:effectLst>
                <a:outerShdw blurRad="38100" dist="38100" dir="2700000" algn="tl">
                  <a:srgbClr val="000000">
                    <a:alpha val="43137"/>
                  </a:srgbClr>
                </a:outerShdw>
              </a:effectLst>
            </a:rPr>
            <a:t>Wood1</a:t>
          </a:r>
          <a:endParaRPr lang="it-IT" noProof="0" dirty="0">
            <a:effectLst>
              <a:outerShdw blurRad="38100" dist="38100" dir="2700000" algn="tl">
                <a:srgbClr val="000000">
                  <a:alpha val="43137"/>
                </a:srgbClr>
              </a:outerShdw>
            </a:effectLst>
          </a:endParaRPr>
        </a:p>
      </dgm:t>
    </dgm:pt>
    <dgm:pt modelId="{9EE40E78-C1B8-4A87-A668-53AD816CED24}" type="parTrans" cxnId="{F89EA6DF-D106-435E-9337-D23286A767A6}">
      <dgm:prSet/>
      <dgm:spPr/>
      <dgm:t>
        <a:bodyPr rtlCol="0"/>
        <a:lstStyle/>
        <a:p>
          <a:pPr rtl="0"/>
          <a:endParaRPr lang="en-US"/>
        </a:p>
      </dgm:t>
    </dgm:pt>
    <dgm:pt modelId="{F32DECE0-DC7F-4DCF-A10D-96A117A49197}" type="sibTrans" cxnId="{F89EA6DF-D106-435E-9337-D23286A767A6}">
      <dgm:prSet/>
      <dgm:spPr/>
      <dgm:t>
        <a:bodyPr rtlCol="0"/>
        <a:lstStyle/>
        <a:p>
          <a:pPr rtl="0"/>
          <a:endParaRPr lang="en-US"/>
        </a:p>
      </dgm:t>
    </dgm:pt>
    <dgm:pt modelId="{6D0E5D9F-7263-4526-A227-51301233F549}">
      <dgm:prSet phldrT="[Text]"/>
      <dgm:spPr/>
      <dgm:t>
        <a:bodyPr rtlCol="0"/>
        <a:lstStyle/>
        <a:p>
          <a:pPr rtl="0"/>
          <a:r>
            <a:rPr lang="it-IT" noProof="0" dirty="0" smtClean="0">
              <a:effectLst>
                <a:outerShdw blurRad="38100" dist="38100" dir="2700000" algn="tl">
                  <a:srgbClr val="000000">
                    <a:alpha val="43137"/>
                  </a:srgbClr>
                </a:outerShdw>
              </a:effectLst>
            </a:rPr>
            <a:t>The Strategy</a:t>
          </a:r>
          <a:endParaRPr lang="it-IT" noProof="0" dirty="0">
            <a:effectLst>
              <a:outerShdw blurRad="38100" dist="38100" dir="2700000" algn="tl">
                <a:srgbClr val="000000">
                  <a:alpha val="43137"/>
                </a:srgbClr>
              </a:outerShdw>
            </a:effectLst>
          </a:endParaRPr>
        </a:p>
      </dgm:t>
    </dgm:pt>
    <dgm:pt modelId="{23416D07-25F8-426C-BC65-639E6BCF4D6D}" type="parTrans" cxnId="{C8C462C6-33A3-4E8B-91FE-36DBE92F1C4A}">
      <dgm:prSet/>
      <dgm:spPr/>
      <dgm:t>
        <a:bodyPr rtlCol="0"/>
        <a:lstStyle/>
        <a:p>
          <a:pPr rtl="0"/>
          <a:endParaRPr lang="en-US"/>
        </a:p>
      </dgm:t>
    </dgm:pt>
    <dgm:pt modelId="{DE289E29-1989-4D8E-8AA6-F030105B3F13}" type="sibTrans" cxnId="{C8C462C6-33A3-4E8B-91FE-36DBE92F1C4A}">
      <dgm:prSet/>
      <dgm:spPr/>
      <dgm:t>
        <a:bodyPr rtlCol="0"/>
        <a:lstStyle/>
        <a:p>
          <a:pPr rtl="0"/>
          <a:endParaRPr lang="en-US"/>
        </a:p>
      </dgm:t>
    </dgm:pt>
    <dgm:pt modelId="{F3256203-D9D1-492A-B801-68C1A32486F0}">
      <dgm:prSet phldrT="[Text]"/>
      <dgm:spPr/>
      <dgm:t>
        <a:bodyPr rtlCol="0"/>
        <a:lstStyle/>
        <a:p>
          <a:pPr rtl="0"/>
          <a:r>
            <a:rPr lang="it-IT" noProof="0" dirty="0" smtClean="0">
              <a:effectLst>
                <a:outerShdw blurRad="38100" dist="38100" dir="2700000" algn="tl">
                  <a:srgbClr val="000000">
                    <a:alpha val="43137"/>
                  </a:srgbClr>
                </a:outerShdw>
              </a:effectLst>
            </a:rPr>
            <a:t>The </a:t>
          </a:r>
          <a:r>
            <a:rPr lang="it-IT" noProof="0" dirty="0" err="1" smtClean="0">
              <a:effectLst>
                <a:outerShdw blurRad="38100" dist="38100" dir="2700000" algn="tl">
                  <a:srgbClr val="000000">
                    <a:alpha val="43137"/>
                  </a:srgbClr>
                </a:outerShdw>
              </a:effectLst>
            </a:rPr>
            <a:t>Initial</a:t>
          </a:r>
          <a:r>
            <a:rPr lang="it-IT" noProof="0" dirty="0" smtClean="0">
              <a:effectLst>
                <a:outerShdw blurRad="38100" dist="38100" dir="2700000" algn="tl">
                  <a:srgbClr val="000000">
                    <a:alpha val="43137"/>
                  </a:srgbClr>
                </a:outerShdw>
              </a:effectLst>
            </a:rPr>
            <a:t> Approach</a:t>
          </a:r>
          <a:endParaRPr lang="it-IT" noProof="0" dirty="0">
            <a:effectLst>
              <a:outerShdw blurRad="38100" dist="38100" dir="2700000" algn="tl">
                <a:srgbClr val="000000">
                  <a:alpha val="43137"/>
                </a:srgbClr>
              </a:outerShdw>
            </a:effectLst>
          </a:endParaRPr>
        </a:p>
      </dgm:t>
    </dgm:pt>
    <dgm:pt modelId="{E9A20291-2E30-4C14-BB7D-DC095A20ECB6}" type="parTrans" cxnId="{1B8E71B0-2D3A-4AB0-8843-CFDACEDC3198}">
      <dgm:prSet/>
      <dgm:spPr/>
      <dgm:t>
        <a:bodyPr rtlCol="0"/>
        <a:lstStyle/>
        <a:p>
          <a:pPr rtl="0"/>
          <a:endParaRPr lang="en-US"/>
        </a:p>
      </dgm:t>
    </dgm:pt>
    <dgm:pt modelId="{6C9440D0-8847-40C0-98BC-2B5EA5745C3A}" type="sibTrans" cxnId="{1B8E71B0-2D3A-4AB0-8843-CFDACEDC3198}">
      <dgm:prSet/>
      <dgm:spPr/>
      <dgm:t>
        <a:bodyPr rtlCol="0"/>
        <a:lstStyle/>
        <a:p>
          <a:pPr rtl="0"/>
          <a:endParaRPr lang="en-US"/>
        </a:p>
      </dgm:t>
    </dgm:pt>
    <dgm:pt modelId="{357008B7-F3FD-489F-A410-81C9A9EFE4DA}">
      <dgm:prSet phldrT="[Text]"/>
      <dgm:spPr/>
      <dgm:t>
        <a:bodyPr rtlCol="0"/>
        <a:lstStyle/>
        <a:p>
          <a:pPr rtl="0"/>
          <a:r>
            <a:rPr lang="it-IT" noProof="0" dirty="0" err="1" smtClean="0">
              <a:effectLst>
                <a:outerShdw blurRad="38100" dist="38100" dir="2700000" algn="tl">
                  <a:srgbClr val="000000">
                    <a:alpha val="43137"/>
                  </a:srgbClr>
                </a:outerShdw>
              </a:effectLst>
            </a:rPr>
            <a:t>Bronze</a:t>
          </a:r>
          <a:r>
            <a:rPr lang="it-IT" noProof="0" dirty="0" smtClean="0">
              <a:effectLst>
                <a:outerShdw blurRad="38100" dist="38100" dir="2700000" algn="tl">
                  <a:srgbClr val="000000">
                    <a:alpha val="43137"/>
                  </a:srgbClr>
                </a:outerShdw>
              </a:effectLst>
            </a:rPr>
            <a:t> League Code</a:t>
          </a:r>
          <a:endParaRPr lang="it-IT" noProof="0" dirty="0">
            <a:effectLst>
              <a:outerShdw blurRad="38100" dist="38100" dir="2700000" algn="tl">
                <a:srgbClr val="000000">
                  <a:alpha val="43137"/>
                </a:srgbClr>
              </a:outerShdw>
            </a:effectLst>
          </a:endParaRPr>
        </a:p>
      </dgm:t>
    </dgm:pt>
    <dgm:pt modelId="{ED5EFE54-4C6D-4A88-939B-CE66C6668425}" type="parTrans" cxnId="{8910F93B-7180-4A52-9856-879D102D33F8}">
      <dgm:prSet/>
      <dgm:spPr/>
      <dgm:t>
        <a:bodyPr rtlCol="0"/>
        <a:lstStyle/>
        <a:p>
          <a:pPr rtl="0"/>
          <a:endParaRPr lang="en-US"/>
        </a:p>
      </dgm:t>
    </dgm:pt>
    <dgm:pt modelId="{87BC108C-4915-4A4B-8565-E4BD28BA3C35}" type="sibTrans" cxnId="{8910F93B-7180-4A52-9856-879D102D33F8}">
      <dgm:prSet/>
      <dgm:spPr/>
      <dgm:t>
        <a:bodyPr rtlCol="0"/>
        <a:lstStyle/>
        <a:p>
          <a:pPr rtl="0"/>
          <a:endParaRPr lang="en-US"/>
        </a:p>
      </dgm:t>
    </dgm:pt>
    <dgm:pt modelId="{E5E95E82-EF79-43CA-AA86-43B0E1CBCD3F}">
      <dgm:prSet phldrT="[Text]"/>
      <dgm:spPr/>
      <dgm:t>
        <a:bodyPr rtlCol="0"/>
        <a:lstStyle/>
        <a:p>
          <a:pPr rtl="0"/>
          <a:r>
            <a:rPr lang="it-IT" noProof="0" dirty="0" err="1" smtClean="0">
              <a:effectLst>
                <a:outerShdw blurRad="38100" dist="38100" dir="2700000" algn="tl">
                  <a:srgbClr val="000000">
                    <a:alpha val="43137"/>
                  </a:srgbClr>
                </a:outerShdw>
              </a:effectLst>
            </a:rPr>
            <a:t>Conclusion</a:t>
          </a:r>
          <a:endParaRPr lang="it-IT" noProof="0" dirty="0">
            <a:effectLst>
              <a:outerShdw blurRad="38100" dist="38100" dir="2700000" algn="tl">
                <a:srgbClr val="000000">
                  <a:alpha val="43137"/>
                </a:srgbClr>
              </a:outerShdw>
            </a:effectLst>
          </a:endParaRPr>
        </a:p>
      </dgm:t>
    </dgm:pt>
    <dgm:pt modelId="{FD76A3AE-1B6C-45A0-8E84-63160283749F}" type="parTrans" cxnId="{A76240AD-13F6-40C0-BD9B-102D5EC0AE51}">
      <dgm:prSet/>
      <dgm:spPr/>
      <dgm:t>
        <a:bodyPr rtlCol="0"/>
        <a:lstStyle/>
        <a:p>
          <a:pPr rtl="0"/>
          <a:endParaRPr lang="en-US"/>
        </a:p>
      </dgm:t>
    </dgm:pt>
    <dgm:pt modelId="{BF76010C-5523-4E13-B3E7-886DCE6AEBD4}" type="sibTrans" cxnId="{A76240AD-13F6-40C0-BD9B-102D5EC0AE51}">
      <dgm:prSet/>
      <dgm:spPr/>
      <dgm:t>
        <a:bodyPr rtlCol="0"/>
        <a:lstStyle/>
        <a:p>
          <a:pPr rtl="0"/>
          <a:endParaRPr lang="en-US"/>
        </a:p>
      </dgm:t>
    </dgm:pt>
    <dgm:pt modelId="{A81358E0-3DE7-41AD-A28C-ABB22548B1F6}">
      <dgm:prSet phldrT="[Text]"/>
      <dgm:spPr/>
      <dgm:t>
        <a:bodyPr rtlCol="0"/>
        <a:lstStyle/>
        <a:p>
          <a:pPr rtl="0"/>
          <a:r>
            <a:rPr lang="it-IT" noProof="0" dirty="0" smtClean="0">
              <a:effectLst>
                <a:outerShdw blurRad="38100" dist="38100" dir="2700000" algn="tl">
                  <a:srgbClr val="000000">
                    <a:alpha val="43137"/>
                  </a:srgbClr>
                </a:outerShdw>
              </a:effectLst>
            </a:rPr>
            <a:t>The </a:t>
          </a:r>
          <a:r>
            <a:rPr lang="it-IT" noProof="0" dirty="0" err="1" smtClean="0">
              <a:effectLst>
                <a:outerShdw blurRad="38100" dist="38100" dir="2700000" algn="tl">
                  <a:srgbClr val="000000">
                    <a:alpha val="43137"/>
                  </a:srgbClr>
                </a:outerShdw>
              </a:effectLst>
            </a:rPr>
            <a:t>results</a:t>
          </a:r>
          <a:endParaRPr lang="it-IT" noProof="0" dirty="0">
            <a:effectLst>
              <a:outerShdw blurRad="38100" dist="38100" dir="2700000" algn="tl">
                <a:srgbClr val="000000">
                  <a:alpha val="43137"/>
                </a:srgbClr>
              </a:outerShdw>
            </a:effectLst>
          </a:endParaRPr>
        </a:p>
      </dgm:t>
    </dgm:pt>
    <dgm:pt modelId="{262E0B94-6EA9-4797-B705-959D7B185F91}" type="parTrans" cxnId="{FB8541C0-3895-4553-A4C7-34B81A3C4A0B}">
      <dgm:prSet/>
      <dgm:spPr/>
      <dgm:t>
        <a:bodyPr rtlCol="0"/>
        <a:lstStyle/>
        <a:p>
          <a:pPr rtl="0"/>
          <a:endParaRPr lang="en-US"/>
        </a:p>
      </dgm:t>
    </dgm:pt>
    <dgm:pt modelId="{77756FBB-BF6C-4D78-803E-BCC851F1DA03}" type="sibTrans" cxnId="{FB8541C0-3895-4553-A4C7-34B81A3C4A0B}">
      <dgm:prSet/>
      <dgm:spPr/>
      <dgm:t>
        <a:bodyPr rtlCol="0"/>
        <a:lstStyle/>
        <a:p>
          <a:pPr rtl="0"/>
          <a:endParaRPr lang="en-US"/>
        </a:p>
      </dgm:t>
    </dgm:pt>
    <dgm:pt modelId="{37A7C994-CC74-44DD-8777-ED6736B35821}">
      <dgm:prSet phldrT="[Text]"/>
      <dgm:spPr/>
      <dgm:t>
        <a:bodyPr rtlCol="0"/>
        <a:lstStyle/>
        <a:p>
          <a:pPr rtl="0"/>
          <a:r>
            <a:rPr lang="it-IT" noProof="0" dirty="0" err="1" smtClean="0">
              <a:effectLst>
                <a:outerShdw blurRad="38100" dist="38100" dir="2700000" algn="tl">
                  <a:srgbClr val="000000">
                    <a:alpha val="43137"/>
                  </a:srgbClr>
                </a:outerShdw>
              </a:effectLst>
            </a:rPr>
            <a:t>Further</a:t>
          </a:r>
          <a:r>
            <a:rPr lang="it-IT" noProof="0" dirty="0" smtClean="0">
              <a:effectLst>
                <a:outerShdw blurRad="38100" dist="38100" dir="2700000" algn="tl">
                  <a:srgbClr val="000000">
                    <a:alpha val="43137"/>
                  </a:srgbClr>
                </a:outerShdw>
              </a:effectLst>
            </a:rPr>
            <a:t> </a:t>
          </a:r>
          <a:r>
            <a:rPr lang="it-IT" noProof="0" dirty="0" err="1" smtClean="0">
              <a:effectLst>
                <a:outerShdw blurRad="38100" dist="38100" dir="2700000" algn="tl">
                  <a:srgbClr val="000000">
                    <a:alpha val="43137"/>
                  </a:srgbClr>
                </a:outerShdw>
              </a:effectLst>
            </a:rPr>
            <a:t>Improvement</a:t>
          </a:r>
          <a:endParaRPr lang="it-IT" noProof="0" dirty="0">
            <a:effectLst>
              <a:outerShdw blurRad="38100" dist="38100" dir="2700000" algn="tl">
                <a:srgbClr val="000000">
                  <a:alpha val="43137"/>
                </a:srgbClr>
              </a:outerShdw>
            </a:effectLst>
          </a:endParaRPr>
        </a:p>
      </dgm:t>
    </dgm:pt>
    <dgm:pt modelId="{03F017E7-7E3C-4E2C-9CEF-B07099F38801}" type="parTrans" cxnId="{1C5CE732-A00F-4C06-A1A8-B209BC6B496D}">
      <dgm:prSet/>
      <dgm:spPr/>
      <dgm:t>
        <a:bodyPr rtlCol="0"/>
        <a:lstStyle/>
        <a:p>
          <a:pPr rtl="0"/>
          <a:endParaRPr lang="en-US"/>
        </a:p>
      </dgm:t>
    </dgm:pt>
    <dgm:pt modelId="{118572A4-3B5E-487E-8015-6A319369077F}" type="sibTrans" cxnId="{1C5CE732-A00F-4C06-A1A8-B209BC6B496D}">
      <dgm:prSet/>
      <dgm:spPr/>
      <dgm:t>
        <a:bodyPr rtlCol="0"/>
        <a:lstStyle/>
        <a:p>
          <a:pPr rtl="0"/>
          <a:endParaRPr lang="en-US"/>
        </a:p>
      </dgm:t>
    </dgm:pt>
    <dgm:pt modelId="{C7FFB437-9D34-4C49-BD79-E5E884C6D176}">
      <dgm:prSet phldrT="[Text]"/>
      <dgm:spPr/>
      <dgm:t>
        <a:bodyPr rtlCol="0"/>
        <a:lstStyle/>
        <a:p>
          <a:pPr rtl="0"/>
          <a:r>
            <a:rPr lang="it-IT" noProof="0" dirty="0" err="1" smtClean="0">
              <a:effectLst>
                <a:outerShdw blurRad="38100" dist="38100" dir="2700000" algn="tl">
                  <a:srgbClr val="000000">
                    <a:alpha val="43137"/>
                  </a:srgbClr>
                </a:outerShdw>
              </a:effectLst>
            </a:rPr>
            <a:t>Bronze</a:t>
          </a:r>
          <a:endParaRPr lang="it-IT" noProof="0" dirty="0">
            <a:effectLst>
              <a:outerShdw blurRad="38100" dist="38100" dir="2700000" algn="tl">
                <a:srgbClr val="000000">
                  <a:alpha val="43137"/>
                </a:srgbClr>
              </a:outerShdw>
            </a:effectLst>
          </a:endParaRPr>
        </a:p>
      </dgm:t>
    </dgm:pt>
    <dgm:pt modelId="{C1CA1FB3-A30C-485E-ADA2-5861F18A6947}" type="parTrans" cxnId="{A77158D9-DE5E-4F40-86A5-666875B47247}">
      <dgm:prSet/>
      <dgm:spPr/>
      <dgm:t>
        <a:bodyPr/>
        <a:lstStyle/>
        <a:p>
          <a:endParaRPr lang="it-IT"/>
        </a:p>
      </dgm:t>
    </dgm:pt>
    <dgm:pt modelId="{E132FA70-1271-4AAE-BD3A-87ADC847DB7C}" type="sibTrans" cxnId="{A77158D9-DE5E-4F40-86A5-666875B47247}">
      <dgm:prSet/>
      <dgm:spPr/>
      <dgm:t>
        <a:bodyPr/>
        <a:lstStyle/>
        <a:p>
          <a:endParaRPr lang="it-IT"/>
        </a:p>
      </dgm:t>
    </dgm:pt>
    <dgm:pt modelId="{33A15F5A-B49A-4553-9913-CF17B324E101}">
      <dgm:prSet phldrT="[Text]"/>
      <dgm:spPr/>
      <dgm:t>
        <a:bodyPr/>
        <a:lstStyle/>
        <a:p>
          <a:pPr rtl="0"/>
          <a:r>
            <a:rPr lang="it-IT" noProof="0" dirty="0" smtClean="0">
              <a:effectLst>
                <a:outerShdw blurRad="38100" dist="38100" dir="2700000" algn="tl">
                  <a:srgbClr val="000000">
                    <a:alpha val="43137"/>
                  </a:srgbClr>
                </a:outerShdw>
              </a:effectLst>
            </a:rPr>
            <a:t>The Environment</a:t>
          </a:r>
          <a:endParaRPr lang="it-IT" noProof="0" dirty="0">
            <a:effectLst>
              <a:outerShdw blurRad="38100" dist="38100" dir="2700000" algn="tl">
                <a:srgbClr val="000000">
                  <a:alpha val="43137"/>
                </a:srgbClr>
              </a:outerShdw>
            </a:effectLst>
          </a:endParaRPr>
        </a:p>
      </dgm:t>
    </dgm:pt>
    <dgm:pt modelId="{4683CD76-F005-4AE9-BAC1-7EC9BB836899}" type="parTrans" cxnId="{A1198065-C945-4361-A5A8-35E9399908F4}">
      <dgm:prSet/>
      <dgm:spPr/>
    </dgm:pt>
    <dgm:pt modelId="{D9AE18AF-FC7B-4672-AD6D-AF00BBA3AB9D}" type="sibTrans" cxnId="{A1198065-C945-4361-A5A8-35E9399908F4}">
      <dgm:prSet/>
      <dgm:spPr/>
    </dgm:pt>
    <dgm:pt modelId="{D299CFF5-E64D-44F6-8B8F-82C82E0F6CC7}" type="pres">
      <dgm:prSet presAssocID="{CF9055CF-8DEB-4A02-949A-DE72B6AC5D37}" presName="Name0" presStyleCnt="0">
        <dgm:presLayoutVars>
          <dgm:dir/>
          <dgm:resizeHandles val="exact"/>
        </dgm:presLayoutVars>
      </dgm:prSet>
      <dgm:spPr/>
      <dgm:t>
        <a:bodyPr/>
        <a:lstStyle/>
        <a:p>
          <a:endParaRPr lang="it-IT"/>
        </a:p>
      </dgm:t>
    </dgm:pt>
    <dgm:pt modelId="{053AA96B-76C3-49B4-A63C-62CF42BB0FEE}" type="pres">
      <dgm:prSet presAssocID="{082E8A29-955A-4C7C-A174-3E9DCD4DC89B}" presName="composite" presStyleCnt="0"/>
      <dgm:spPr/>
      <dgm:t>
        <a:bodyPr/>
        <a:lstStyle/>
        <a:p>
          <a:endParaRPr lang="it-IT"/>
        </a:p>
      </dgm:t>
    </dgm:pt>
    <dgm:pt modelId="{46F84F70-9597-4174-8D77-759535906429}" type="pres">
      <dgm:prSet presAssocID="{082E8A29-955A-4C7C-A174-3E9DCD4DC89B}" presName="rect1" presStyleLbl="trAlignAcc1" presStyleIdx="0" presStyleCnt="4">
        <dgm:presLayoutVars>
          <dgm:bulletEnabled val="1"/>
        </dgm:presLayoutVars>
      </dgm:prSet>
      <dgm:spPr/>
      <dgm:t>
        <a:bodyPr/>
        <a:lstStyle/>
        <a:p>
          <a:endParaRPr lang="it-IT"/>
        </a:p>
      </dgm:t>
    </dgm:pt>
    <dgm:pt modelId="{7DF0CFF7-FA5C-4BB7-BF5F-A632F55B0A8F}" type="pres">
      <dgm:prSet presAssocID="{082E8A29-955A-4C7C-A174-3E9DCD4DC89B}" presName="rect2"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it-IT"/>
        </a:p>
      </dgm:t>
    </dgm:pt>
    <dgm:pt modelId="{8081A5E5-89CD-46BD-8B28-F537602716F2}" type="pres">
      <dgm:prSet presAssocID="{C2176686-D23E-48EB-9D1B-1A1B46236638}" presName="sibTrans" presStyleCnt="0"/>
      <dgm:spPr/>
      <dgm:t>
        <a:bodyPr/>
        <a:lstStyle/>
        <a:p>
          <a:endParaRPr lang="it-IT"/>
        </a:p>
      </dgm:t>
    </dgm:pt>
    <dgm:pt modelId="{AC9C5A52-770B-4A76-9D6E-7156E10C536F}" type="pres">
      <dgm:prSet presAssocID="{B6E26FFC-9977-4BBC-BEC7-3D6B63754E52}" presName="composite" presStyleCnt="0"/>
      <dgm:spPr/>
      <dgm:t>
        <a:bodyPr/>
        <a:lstStyle/>
        <a:p>
          <a:endParaRPr lang="it-IT"/>
        </a:p>
      </dgm:t>
    </dgm:pt>
    <dgm:pt modelId="{1CB0FC32-5534-43A4-8D7F-DF091A9313DE}" type="pres">
      <dgm:prSet presAssocID="{B6E26FFC-9977-4BBC-BEC7-3D6B63754E52}" presName="rect1" presStyleLbl="trAlignAcc1" presStyleIdx="1" presStyleCnt="4">
        <dgm:presLayoutVars>
          <dgm:bulletEnabled val="1"/>
        </dgm:presLayoutVars>
      </dgm:prSet>
      <dgm:spPr/>
      <dgm:t>
        <a:bodyPr/>
        <a:lstStyle/>
        <a:p>
          <a:endParaRPr lang="it-IT"/>
        </a:p>
      </dgm:t>
    </dgm:pt>
    <dgm:pt modelId="{E7993905-FC27-426F-A1EE-32FF8A5488BF}" type="pres">
      <dgm:prSet presAssocID="{B6E26FFC-9977-4BBC-BEC7-3D6B63754E52}" presName="rect2" presStyleLbl="fgImgPlace1" presStyleIdx="1" presStyleCnt="4"/>
      <dgm:spPr>
        <a:blipFill>
          <a:blip xmlns:r="http://schemas.openxmlformats.org/officeDocument/2006/relationships"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l="-25000" r="-25000"/>
          </a:stretch>
        </a:blipFill>
      </dgm:spPr>
      <dgm:t>
        <a:bodyPr/>
        <a:lstStyle/>
        <a:p>
          <a:endParaRPr lang="it-IT"/>
        </a:p>
      </dgm:t>
    </dgm:pt>
    <dgm:pt modelId="{D17EFE81-3880-44F0-BF9A-1771C181A0D4}" type="pres">
      <dgm:prSet presAssocID="{48634C00-2335-4923-9072-EB7482323D9C}" presName="sibTrans" presStyleCnt="0"/>
      <dgm:spPr/>
      <dgm:t>
        <a:bodyPr/>
        <a:lstStyle/>
        <a:p>
          <a:endParaRPr lang="it-IT"/>
        </a:p>
      </dgm:t>
    </dgm:pt>
    <dgm:pt modelId="{6726A930-25ED-49F8-9AD6-19A791E80A82}" type="pres">
      <dgm:prSet presAssocID="{6D0E5D9F-7263-4526-A227-51301233F549}" presName="composite" presStyleCnt="0"/>
      <dgm:spPr/>
      <dgm:t>
        <a:bodyPr/>
        <a:lstStyle/>
        <a:p>
          <a:endParaRPr lang="it-IT"/>
        </a:p>
      </dgm:t>
    </dgm:pt>
    <dgm:pt modelId="{601F0FAA-D803-4994-BCBB-11C80DCD676E}" type="pres">
      <dgm:prSet presAssocID="{6D0E5D9F-7263-4526-A227-51301233F549}" presName="rect1" presStyleLbl="trAlignAcc1" presStyleIdx="2" presStyleCnt="4">
        <dgm:presLayoutVars>
          <dgm:bulletEnabled val="1"/>
        </dgm:presLayoutVars>
      </dgm:prSet>
      <dgm:spPr/>
      <dgm:t>
        <a:bodyPr/>
        <a:lstStyle/>
        <a:p>
          <a:endParaRPr lang="it-IT"/>
        </a:p>
      </dgm:t>
    </dgm:pt>
    <dgm:pt modelId="{EE839CB6-E987-4418-A8D0-33020E08273B}" type="pres">
      <dgm:prSet presAssocID="{6D0E5D9F-7263-4526-A227-51301233F549}" presName="rect2" presStyleLbl="fgImgPlace1" presStyleIdx="2" presStyleCnt="4"/>
      <dgm:spPr>
        <a:blipFill>
          <a:blip xmlns:r="http://schemas.openxmlformats.org/officeDocument/2006/relationships" r:embed="rId4" cstate="print">
            <a:extLst>
              <a:ext uri="{BEBA8EAE-BF5A-486C-A8C5-ECC9F3942E4B}">
                <a14:imgProps xmlns:a14="http://schemas.microsoft.com/office/drawing/2010/main">
                  <a14:imgLayer r:embed="rId5">
                    <a14:imgEffect>
                      <a14:backgroundRemoval t="1961" b="90476" l="3040" r="100000">
                        <a14:foregroundMark x1="28100" y1="17500" x2="28100" y2="17500"/>
                        <a14:foregroundMark x1="39100" y1="14259" x2="39100" y2="14259"/>
                        <a14:foregroundMark x1="49400" y1="10648" x2="49400" y2="10648"/>
                        <a14:foregroundMark x1="60300" y1="13796" x2="60300" y2="13796"/>
                        <a14:foregroundMark x1="72600" y1="17870" x2="72600" y2="17870"/>
                        <a14:foregroundMark x1="75900" y1="28333" x2="75900" y2="28333"/>
                        <a14:foregroundMark x1="83400" y1="38611" x2="83400" y2="38611"/>
                        <a14:foregroundMark x1="76200" y1="48333" x2="76200" y2="48333"/>
                        <a14:foregroundMark x1="72600" y1="59167" x2="72600" y2="59167"/>
                        <a14:foregroundMark x1="28500" y1="58889" x2="28500" y2="58889"/>
                        <a14:foregroundMark x1="23500" y1="49167" x2="23500" y2="49167"/>
                        <a14:foregroundMark x1="17400" y1="38611" x2="17400" y2="38611"/>
                        <a14:foregroundMark x1="22900" y1="28889" x2="22900" y2="28889"/>
                      </a14:backgroundRemoval>
                    </a14:imgEffect>
                  </a14:imgLayer>
                </a14:imgProps>
              </a:ext>
              <a:ext uri="{28A0092B-C50C-407E-A947-70E740481C1C}">
                <a14:useLocalDpi xmlns:a14="http://schemas.microsoft.com/office/drawing/2010/main" val="0"/>
              </a:ext>
            </a:extLst>
          </a:blip>
          <a:srcRect/>
          <a:stretch>
            <a:fillRect l="-19000" r="-19000"/>
          </a:stretch>
        </a:blipFill>
      </dgm:spPr>
      <dgm:t>
        <a:bodyPr/>
        <a:lstStyle/>
        <a:p>
          <a:endParaRPr lang="it-IT"/>
        </a:p>
      </dgm:t>
    </dgm:pt>
    <dgm:pt modelId="{A9471BB5-A6EF-4559-AC5D-69C56322CC92}" type="pres">
      <dgm:prSet presAssocID="{DE289E29-1989-4D8E-8AA6-F030105B3F13}" presName="sibTrans" presStyleCnt="0"/>
      <dgm:spPr/>
      <dgm:t>
        <a:bodyPr/>
        <a:lstStyle/>
        <a:p>
          <a:endParaRPr lang="it-IT"/>
        </a:p>
      </dgm:t>
    </dgm:pt>
    <dgm:pt modelId="{352D1358-8338-499D-B78E-02C3DC247D78}" type="pres">
      <dgm:prSet presAssocID="{E5E95E82-EF79-43CA-AA86-43B0E1CBCD3F}" presName="composite" presStyleCnt="0"/>
      <dgm:spPr/>
      <dgm:t>
        <a:bodyPr/>
        <a:lstStyle/>
        <a:p>
          <a:endParaRPr lang="it-IT"/>
        </a:p>
      </dgm:t>
    </dgm:pt>
    <dgm:pt modelId="{E636D6A4-0E84-4D06-A464-81AE1497D613}" type="pres">
      <dgm:prSet presAssocID="{E5E95E82-EF79-43CA-AA86-43B0E1CBCD3F}" presName="rect1" presStyleLbl="trAlignAcc1" presStyleIdx="3" presStyleCnt="4">
        <dgm:presLayoutVars>
          <dgm:bulletEnabled val="1"/>
        </dgm:presLayoutVars>
      </dgm:prSet>
      <dgm:spPr/>
      <dgm:t>
        <a:bodyPr/>
        <a:lstStyle/>
        <a:p>
          <a:endParaRPr lang="it-IT"/>
        </a:p>
      </dgm:t>
    </dgm:pt>
    <dgm:pt modelId="{02597248-A0D7-4DB0-968D-D8F681AB9F8A}" type="pres">
      <dgm:prSet presAssocID="{E5E95E82-EF79-43CA-AA86-43B0E1CBCD3F}" presName="rect2" presStyleLbl="fgImgPlace1" presStyleIdx="3" presStyleCnt="4"/>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t>
        <a:bodyPr/>
        <a:lstStyle/>
        <a:p>
          <a:endParaRPr lang="it-IT"/>
        </a:p>
      </dgm:t>
    </dgm:pt>
  </dgm:ptLst>
  <dgm:cxnLst>
    <dgm:cxn modelId="{8B7AE64B-4299-4D56-A477-1A7951839AE0}" type="presOf" srcId="{23A0DE4A-FE92-496E-B335-3433CEFB74E9}" destId="{46F84F70-9597-4174-8D77-759535906429}" srcOrd="0" destOrd="1" presId="urn:microsoft.com/office/officeart/2008/layout/PictureStrips"/>
    <dgm:cxn modelId="{DC4A0484-EB8E-47B0-A699-34C3B4DBD7E0}" type="presOf" srcId="{37A7C994-CC74-44DD-8777-ED6736B35821}" destId="{E636D6A4-0E84-4D06-A464-81AE1497D613}" srcOrd="0" destOrd="2" presId="urn:microsoft.com/office/officeart/2008/layout/PictureStrips"/>
    <dgm:cxn modelId="{D286A548-6BB0-4DED-9FB5-D87042DDBE0A}" srcId="{082E8A29-955A-4C7C-A174-3E9DCD4DC89B}" destId="{A97FC57D-50D6-4D43-99C3-06D09820F122}" srcOrd="3" destOrd="0" parTransId="{5DD877C7-E4D9-4A68-A305-5A7689D3DBE7}" sibTransId="{C17BCABE-BEF2-4CC4-B037-B6B4866665CD}"/>
    <dgm:cxn modelId="{90FA6B0C-9C3A-4D96-AA56-877D0A3EE6CD}" type="presOf" srcId="{B6E26FFC-9977-4BBC-BEC7-3D6B63754E52}" destId="{1CB0FC32-5534-43A4-8D7F-DF091A9313DE}" srcOrd="0" destOrd="0" presId="urn:microsoft.com/office/officeart/2008/layout/PictureStrips"/>
    <dgm:cxn modelId="{E3BB1A4D-138B-4C9F-92EF-202E33053E8D}" type="presOf" srcId="{082E8A29-955A-4C7C-A174-3E9DCD4DC89B}" destId="{46F84F70-9597-4174-8D77-759535906429}" srcOrd="0" destOrd="0" presId="urn:microsoft.com/office/officeart/2008/layout/PictureStrips"/>
    <dgm:cxn modelId="{B572936A-7A59-4D1E-8E57-F1D05695BAC7}" type="presOf" srcId="{CBCC21F5-552F-4D39-812E-6FCD4A366F58}" destId="{1CB0FC32-5534-43A4-8D7F-DF091A9313DE}" srcOrd="0" destOrd="1" presId="urn:microsoft.com/office/officeart/2008/layout/PictureStrips"/>
    <dgm:cxn modelId="{79486E7A-5759-4546-9B0D-5BA206257826}" type="presOf" srcId="{A97FC57D-50D6-4D43-99C3-06D09820F122}" destId="{46F84F70-9597-4174-8D77-759535906429}" srcOrd="0" destOrd="4" presId="urn:microsoft.com/office/officeart/2008/layout/PictureStrips"/>
    <dgm:cxn modelId="{8910F93B-7180-4A52-9856-879D102D33F8}" srcId="{6D0E5D9F-7263-4526-A227-51301233F549}" destId="{357008B7-F3FD-489F-A410-81C9A9EFE4DA}" srcOrd="1" destOrd="0" parTransId="{ED5EFE54-4C6D-4A88-939B-CE66C6668425}" sibTransId="{87BC108C-4915-4A4B-8565-E4BD28BA3C35}"/>
    <dgm:cxn modelId="{97004F90-D1DB-4A84-A8AE-504DE1F07341}" srcId="{082E8A29-955A-4C7C-A174-3E9DCD4DC89B}" destId="{97AFB725-9839-43BA-B026-0DD6AA03AD9C}" srcOrd="2" destOrd="0" parTransId="{CC01022B-5039-457F-931E-79459E3C1DC4}" sibTransId="{D5C26250-A06D-4B41-BC14-92648809C21F}"/>
    <dgm:cxn modelId="{17E73148-9C08-4999-B21E-F3C5A0E3FC0C}" srcId="{CF9055CF-8DEB-4A02-949A-DE72B6AC5D37}" destId="{B6E26FFC-9977-4BBC-BEC7-3D6B63754E52}" srcOrd="1" destOrd="0" parTransId="{5CEFBD89-2F4F-4B51-A98A-0F3C86494166}" sibTransId="{48634C00-2335-4923-9072-EB7482323D9C}"/>
    <dgm:cxn modelId="{8859B461-D94E-4CD9-BD84-B6C92C6A01DD}" type="presOf" srcId="{6D0E5D9F-7263-4526-A227-51301233F549}" destId="{601F0FAA-D803-4994-BCBB-11C80DCD676E}" srcOrd="0" destOrd="0" presId="urn:microsoft.com/office/officeart/2008/layout/PictureStrips"/>
    <dgm:cxn modelId="{4106F262-644B-473C-B7DA-A8F549E4F5CF}" type="presOf" srcId="{F3256203-D9D1-492A-B801-68C1A32486F0}" destId="{601F0FAA-D803-4994-BCBB-11C80DCD676E}" srcOrd="0" destOrd="1" presId="urn:microsoft.com/office/officeart/2008/layout/PictureStrips"/>
    <dgm:cxn modelId="{1C5CE732-A00F-4C06-A1A8-B209BC6B496D}" srcId="{E5E95E82-EF79-43CA-AA86-43B0E1CBCD3F}" destId="{37A7C994-CC74-44DD-8777-ED6736B35821}" srcOrd="1" destOrd="0" parTransId="{03F017E7-7E3C-4E2C-9CEF-B07099F38801}" sibTransId="{118572A4-3B5E-487E-8015-6A319369077F}"/>
    <dgm:cxn modelId="{0FE9616F-DB4A-4260-96D9-55B04AB5DBBF}" type="presOf" srcId="{357008B7-F3FD-489F-A410-81C9A9EFE4DA}" destId="{601F0FAA-D803-4994-BCBB-11C80DCD676E}" srcOrd="0" destOrd="2" presId="urn:microsoft.com/office/officeart/2008/layout/PictureStrips"/>
    <dgm:cxn modelId="{C59561AF-B2B1-44DD-A3D6-83163DD17422}" type="presOf" srcId="{62831651-7C26-466C-BAA4-31EA8D14E47A}" destId="{1CB0FC32-5534-43A4-8D7F-DF091A9313DE}" srcOrd="0" destOrd="2" presId="urn:microsoft.com/office/officeart/2008/layout/PictureStrips"/>
    <dgm:cxn modelId="{3C41F2E0-4620-40B4-9857-68872B278EFB}" srcId="{B6E26FFC-9977-4BBC-BEC7-3D6B63754E52}" destId="{CBCC21F5-552F-4D39-812E-6FCD4A366F58}" srcOrd="0" destOrd="0" parTransId="{4A973A1C-85F1-4969-A536-D29940229E2C}" sibTransId="{3640B940-6901-481F-ADF7-6B77DEEED764}"/>
    <dgm:cxn modelId="{A1198065-C945-4361-A5A8-35E9399908F4}" srcId="{082E8A29-955A-4C7C-A174-3E9DCD4DC89B}" destId="{33A15F5A-B49A-4553-9913-CF17B324E101}" srcOrd="1" destOrd="0" parTransId="{4683CD76-F005-4AE9-BAC1-7EC9BB836899}" sibTransId="{D9AE18AF-FC7B-4672-AD6D-AF00BBA3AB9D}"/>
    <dgm:cxn modelId="{A77158D9-DE5E-4F40-86A5-666875B47247}" srcId="{B6E26FFC-9977-4BBC-BEC7-3D6B63754E52}" destId="{C7FFB437-9D34-4C49-BD79-E5E884C6D176}" srcOrd="3" destOrd="0" parTransId="{C1CA1FB3-A30C-485E-ADA2-5861F18A6947}" sibTransId="{E132FA70-1271-4AAE-BD3A-87ADC847DB7C}"/>
    <dgm:cxn modelId="{1BBF9FE2-87CA-4724-9396-0D1E1F6FF7E5}" type="presOf" srcId="{A81358E0-3DE7-41AD-A28C-ABB22548B1F6}" destId="{E636D6A4-0E84-4D06-A464-81AE1497D613}" srcOrd="0" destOrd="1" presId="urn:microsoft.com/office/officeart/2008/layout/PictureStrips"/>
    <dgm:cxn modelId="{711B4064-ACDC-418C-82C2-927662CD1123}" type="presOf" srcId="{97AFB725-9839-43BA-B026-0DD6AA03AD9C}" destId="{46F84F70-9597-4174-8D77-759535906429}" srcOrd="0" destOrd="3" presId="urn:microsoft.com/office/officeart/2008/layout/PictureStrips"/>
    <dgm:cxn modelId="{59DDA576-1BA9-49E8-9D1D-361FF667A19A}" srcId="{B6E26FFC-9977-4BBC-BEC7-3D6B63754E52}" destId="{62831651-7C26-466C-BAA4-31EA8D14E47A}" srcOrd="1" destOrd="0" parTransId="{0F3EB6E4-07A5-4199-9C2F-8B91F53579FE}" sibTransId="{0D19FA60-5F9C-420B-AD2F-A0656A7F0783}"/>
    <dgm:cxn modelId="{F535A51A-CD09-4D14-8266-E1B542CF1FEF}" type="presOf" srcId="{33A15F5A-B49A-4553-9913-CF17B324E101}" destId="{46F84F70-9597-4174-8D77-759535906429}" srcOrd="0" destOrd="2" presId="urn:microsoft.com/office/officeart/2008/layout/PictureStrips"/>
    <dgm:cxn modelId="{397C1173-44E2-487B-A09B-2AD4CC441CC1}" type="presOf" srcId="{C7FFB437-9D34-4C49-BD79-E5E884C6D176}" destId="{1CB0FC32-5534-43A4-8D7F-DF091A9313DE}" srcOrd="0" destOrd="4" presId="urn:microsoft.com/office/officeart/2008/layout/PictureStrips"/>
    <dgm:cxn modelId="{FB8541C0-3895-4553-A4C7-34B81A3C4A0B}" srcId="{E5E95E82-EF79-43CA-AA86-43B0E1CBCD3F}" destId="{A81358E0-3DE7-41AD-A28C-ABB22548B1F6}" srcOrd="0" destOrd="0" parTransId="{262E0B94-6EA9-4797-B705-959D7B185F91}" sibTransId="{77756FBB-BF6C-4D78-803E-BCC851F1DA03}"/>
    <dgm:cxn modelId="{7258B3F7-A2F2-4CEA-94C8-A00FD3592159}" type="presOf" srcId="{CF9055CF-8DEB-4A02-949A-DE72B6AC5D37}" destId="{D299CFF5-E64D-44F6-8B8F-82C82E0F6CC7}" srcOrd="0" destOrd="0" presId="urn:microsoft.com/office/officeart/2008/layout/PictureStrips"/>
    <dgm:cxn modelId="{A76240AD-13F6-40C0-BD9B-102D5EC0AE51}" srcId="{CF9055CF-8DEB-4A02-949A-DE72B6AC5D37}" destId="{E5E95E82-EF79-43CA-AA86-43B0E1CBCD3F}" srcOrd="3" destOrd="0" parTransId="{FD76A3AE-1B6C-45A0-8E84-63160283749F}" sibTransId="{BF76010C-5523-4E13-B3E7-886DCE6AEBD4}"/>
    <dgm:cxn modelId="{C8C462C6-33A3-4E8B-91FE-36DBE92F1C4A}" srcId="{CF9055CF-8DEB-4A02-949A-DE72B6AC5D37}" destId="{6D0E5D9F-7263-4526-A227-51301233F549}" srcOrd="2" destOrd="0" parTransId="{23416D07-25F8-426C-BC65-639E6BCF4D6D}" sibTransId="{DE289E29-1989-4D8E-8AA6-F030105B3F13}"/>
    <dgm:cxn modelId="{2986897A-7787-444F-B6C8-41F3823EF3C1}" srcId="{CF9055CF-8DEB-4A02-949A-DE72B6AC5D37}" destId="{082E8A29-955A-4C7C-A174-3E9DCD4DC89B}" srcOrd="0" destOrd="0" parTransId="{BA7938E6-8DFA-40B7-B4C4-EACC6D85FC31}" sibTransId="{C2176686-D23E-48EB-9D1B-1A1B46236638}"/>
    <dgm:cxn modelId="{67A03D8F-F327-4A9F-ABBC-1EB67EFD1ECB}" srcId="{082E8A29-955A-4C7C-A174-3E9DCD4DC89B}" destId="{23A0DE4A-FE92-496E-B335-3433CEFB74E9}" srcOrd="0" destOrd="0" parTransId="{68935D38-FEDC-4CD3-8002-43CB3944BEAF}" sibTransId="{55DF926D-029A-4E18-95C4-77A5A37CAE40}"/>
    <dgm:cxn modelId="{F89EA6DF-D106-435E-9337-D23286A767A6}" srcId="{B6E26FFC-9977-4BBC-BEC7-3D6B63754E52}" destId="{44B2544A-D122-4B95-A36C-B03D9E272B48}" srcOrd="2" destOrd="0" parTransId="{9EE40E78-C1B8-4A87-A668-53AD816CED24}" sibTransId="{F32DECE0-DC7F-4DCF-A10D-96A117A49197}"/>
    <dgm:cxn modelId="{1B8E71B0-2D3A-4AB0-8843-CFDACEDC3198}" srcId="{6D0E5D9F-7263-4526-A227-51301233F549}" destId="{F3256203-D9D1-492A-B801-68C1A32486F0}" srcOrd="0" destOrd="0" parTransId="{E9A20291-2E30-4C14-BB7D-DC095A20ECB6}" sibTransId="{6C9440D0-8847-40C0-98BC-2B5EA5745C3A}"/>
    <dgm:cxn modelId="{756EEE73-EB15-49D3-B7A5-762D53EC296F}" type="presOf" srcId="{44B2544A-D122-4B95-A36C-B03D9E272B48}" destId="{1CB0FC32-5534-43A4-8D7F-DF091A9313DE}" srcOrd="0" destOrd="3" presId="urn:microsoft.com/office/officeart/2008/layout/PictureStrips"/>
    <dgm:cxn modelId="{872A9722-75A9-4483-820B-8E33A9C310CA}" type="presOf" srcId="{E5E95E82-EF79-43CA-AA86-43B0E1CBCD3F}" destId="{E636D6A4-0E84-4D06-A464-81AE1497D613}" srcOrd="0" destOrd="0" presId="urn:microsoft.com/office/officeart/2008/layout/PictureStrips"/>
    <dgm:cxn modelId="{4574AB5F-FD38-4083-9928-AC46E4731D7C}" type="presParOf" srcId="{D299CFF5-E64D-44F6-8B8F-82C82E0F6CC7}" destId="{053AA96B-76C3-49B4-A63C-62CF42BB0FEE}" srcOrd="0" destOrd="0" presId="urn:microsoft.com/office/officeart/2008/layout/PictureStrips"/>
    <dgm:cxn modelId="{FBE6AEF3-81A4-46B4-A0F9-DB5666688AF9}" type="presParOf" srcId="{053AA96B-76C3-49B4-A63C-62CF42BB0FEE}" destId="{46F84F70-9597-4174-8D77-759535906429}" srcOrd="0" destOrd="0" presId="urn:microsoft.com/office/officeart/2008/layout/PictureStrips"/>
    <dgm:cxn modelId="{51DE676C-D68F-49F1-985F-E9C8F4643FBC}" type="presParOf" srcId="{053AA96B-76C3-49B4-A63C-62CF42BB0FEE}" destId="{7DF0CFF7-FA5C-4BB7-BF5F-A632F55B0A8F}" srcOrd="1" destOrd="0" presId="urn:microsoft.com/office/officeart/2008/layout/PictureStrips"/>
    <dgm:cxn modelId="{757BA716-613E-4DF0-9A71-D96F25869797}" type="presParOf" srcId="{D299CFF5-E64D-44F6-8B8F-82C82E0F6CC7}" destId="{8081A5E5-89CD-46BD-8B28-F537602716F2}" srcOrd="1" destOrd="0" presId="urn:microsoft.com/office/officeart/2008/layout/PictureStrips"/>
    <dgm:cxn modelId="{5020A1D2-A212-437B-93A1-8A63FE2CC6EF}" type="presParOf" srcId="{D299CFF5-E64D-44F6-8B8F-82C82E0F6CC7}" destId="{AC9C5A52-770B-4A76-9D6E-7156E10C536F}" srcOrd="2" destOrd="0" presId="urn:microsoft.com/office/officeart/2008/layout/PictureStrips"/>
    <dgm:cxn modelId="{7D1717B1-BC7D-4ECE-B22C-0AD05BC726FD}" type="presParOf" srcId="{AC9C5A52-770B-4A76-9D6E-7156E10C536F}" destId="{1CB0FC32-5534-43A4-8D7F-DF091A9313DE}" srcOrd="0" destOrd="0" presId="urn:microsoft.com/office/officeart/2008/layout/PictureStrips"/>
    <dgm:cxn modelId="{345C93F9-F718-42DC-BBFC-98F791330796}" type="presParOf" srcId="{AC9C5A52-770B-4A76-9D6E-7156E10C536F}" destId="{E7993905-FC27-426F-A1EE-32FF8A5488BF}" srcOrd="1" destOrd="0" presId="urn:microsoft.com/office/officeart/2008/layout/PictureStrips"/>
    <dgm:cxn modelId="{EDA3CA54-22A0-4C31-B75C-D788CD0BF920}" type="presParOf" srcId="{D299CFF5-E64D-44F6-8B8F-82C82E0F6CC7}" destId="{D17EFE81-3880-44F0-BF9A-1771C181A0D4}" srcOrd="3" destOrd="0" presId="urn:microsoft.com/office/officeart/2008/layout/PictureStrips"/>
    <dgm:cxn modelId="{72F83209-3316-4EB1-AD24-C8777A106945}" type="presParOf" srcId="{D299CFF5-E64D-44F6-8B8F-82C82E0F6CC7}" destId="{6726A930-25ED-49F8-9AD6-19A791E80A82}" srcOrd="4" destOrd="0" presId="urn:microsoft.com/office/officeart/2008/layout/PictureStrips"/>
    <dgm:cxn modelId="{9A73B30B-AF27-42A1-B3B0-B144441B2355}" type="presParOf" srcId="{6726A930-25ED-49F8-9AD6-19A791E80A82}" destId="{601F0FAA-D803-4994-BCBB-11C80DCD676E}" srcOrd="0" destOrd="0" presId="urn:microsoft.com/office/officeart/2008/layout/PictureStrips"/>
    <dgm:cxn modelId="{685A57FD-1AB0-4B5F-B90B-BD1019659A23}" type="presParOf" srcId="{6726A930-25ED-49F8-9AD6-19A791E80A82}" destId="{EE839CB6-E987-4418-A8D0-33020E08273B}" srcOrd="1" destOrd="0" presId="urn:microsoft.com/office/officeart/2008/layout/PictureStrips"/>
    <dgm:cxn modelId="{9F70ABEE-B048-4FD4-B5C1-4D3B4428D8E6}" type="presParOf" srcId="{D299CFF5-E64D-44F6-8B8F-82C82E0F6CC7}" destId="{A9471BB5-A6EF-4559-AC5D-69C56322CC92}" srcOrd="5" destOrd="0" presId="urn:microsoft.com/office/officeart/2008/layout/PictureStrips"/>
    <dgm:cxn modelId="{A42D7727-4FEE-4030-8FE3-9D731B3113D6}" type="presParOf" srcId="{D299CFF5-E64D-44F6-8B8F-82C82E0F6CC7}" destId="{352D1358-8338-499D-B78E-02C3DC247D78}" srcOrd="6" destOrd="0" presId="urn:microsoft.com/office/officeart/2008/layout/PictureStrips"/>
    <dgm:cxn modelId="{E81F8B93-2B24-4D1C-B4E8-27F12CD041B7}" type="presParOf" srcId="{352D1358-8338-499D-B78E-02C3DC247D78}" destId="{E636D6A4-0E84-4D06-A464-81AE1497D613}" srcOrd="0" destOrd="0" presId="urn:microsoft.com/office/officeart/2008/layout/PictureStrips"/>
    <dgm:cxn modelId="{500E8E50-CA07-4A78-8DEF-C3BF45D1A57E}" type="presParOf" srcId="{352D1358-8338-499D-B78E-02C3DC247D78}" destId="{02597248-A0D7-4DB0-968D-D8F681AB9F8A}"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5" qsCatId="simple" csTypeId="urn:microsoft.com/office/officeart/2005/8/colors/accent1_3" csCatId="accent1" phldr="1"/>
      <dgm:spPr/>
      <dgm:t>
        <a:bodyPr rtlCol="0"/>
        <a:lstStyle/>
        <a:p>
          <a:pPr rtl="0"/>
          <a:endParaRPr lang="en-US"/>
        </a:p>
      </dgm:t>
    </dgm:pt>
    <dgm:pt modelId="{082E8A29-955A-4C7C-A174-3E9DCD4DC89B}">
      <dgm:prSet phldrT="[Text]"/>
      <dgm:spPr/>
      <dgm:t>
        <a:bodyPr rtlCol="0"/>
        <a:lstStyle/>
        <a:p>
          <a:pPr rtl="0"/>
          <a:r>
            <a:rPr lang="it-IT" sz="1900" noProof="0" dirty="0" smtClean="0">
              <a:solidFill>
                <a:schemeClr val="accent2">
                  <a:lumMod val="75000"/>
                </a:schemeClr>
              </a:solidFill>
              <a:effectLst>
                <a:outerShdw blurRad="38100" dist="38100" dir="2700000" algn="tl">
                  <a:srgbClr val="000000">
                    <a:alpha val="43137"/>
                  </a:srgbClr>
                </a:outerShdw>
              </a:effectLst>
            </a:rPr>
            <a:t>Wood3</a:t>
          </a:r>
          <a:endParaRPr lang="it-IT" sz="1900" noProof="0" dirty="0">
            <a:solidFill>
              <a:schemeClr val="accent2">
                <a:lumMod val="75000"/>
              </a:schemeClr>
            </a:solidFill>
            <a:effectLst>
              <a:outerShdw blurRad="38100" dist="38100" dir="2700000" algn="tl">
                <a:srgbClr val="000000">
                  <a:alpha val="43137"/>
                </a:srgbClr>
              </a:outerShdw>
            </a:effectLst>
          </a:endParaRPr>
        </a:p>
      </dgm:t>
    </dgm:pt>
    <dgm:pt modelId="{BA7938E6-8DFA-40B7-B4C4-EACC6D85FC31}" type="parTrans" cxnId="{2986897A-7787-444F-B6C8-41F3823EF3C1}">
      <dgm:prSet/>
      <dgm:spPr/>
      <dgm:t>
        <a:bodyPr rtlCol="0"/>
        <a:lstStyle/>
        <a:p>
          <a:pPr rtl="0"/>
          <a:endParaRPr lang="en-US"/>
        </a:p>
      </dgm:t>
    </dgm:pt>
    <dgm:pt modelId="{C2176686-D23E-48EB-9D1B-1A1B46236638}" type="sibTrans" cxnId="{2986897A-7787-444F-B6C8-41F3823EF3C1}">
      <dgm:prSet/>
      <dgm:spPr/>
      <dgm:t>
        <a:bodyPr rtlCol="0"/>
        <a:lstStyle/>
        <a:p>
          <a:pPr rtl="0"/>
          <a:endParaRPr lang="en-US"/>
        </a:p>
      </dgm:t>
    </dgm:pt>
    <dgm:pt modelId="{23A0DE4A-FE92-496E-B335-3433CEFB74E9}">
      <dgm:prSet phldrT="[Text]" custT="1"/>
      <dgm:spPr/>
      <dgm:t>
        <a:bodyPr rtlCol="0"/>
        <a:lstStyle/>
        <a:p>
          <a:pPr rtl="0"/>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 (Reapers)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600" noProof="0" dirty="0">
            <a:solidFill>
              <a:schemeClr val="bg1">
                <a:lumMod val="10000"/>
              </a:schemeClr>
            </a:solidFill>
            <a:effectLst>
              <a:outerShdw blurRad="38100" dist="38100" dir="2700000" algn="tl">
                <a:srgbClr val="000000">
                  <a:alpha val="43137"/>
                </a:srgbClr>
              </a:outerShdw>
            </a:effectLst>
          </a:endParaRPr>
        </a:p>
      </dgm:t>
    </dgm:pt>
    <dgm:pt modelId="{68935D38-FEDC-4CD3-8002-43CB3944BEAF}" type="parTrans" cxnId="{67A03D8F-F327-4A9F-ABBC-1EB67EFD1ECB}">
      <dgm:prSet/>
      <dgm:spPr/>
      <dgm:t>
        <a:bodyPr rtlCol="0"/>
        <a:lstStyle/>
        <a:p>
          <a:pPr rtl="0"/>
          <a:endParaRPr lang="en-US"/>
        </a:p>
      </dgm:t>
    </dgm:pt>
    <dgm:pt modelId="{55DF926D-029A-4E18-95C4-77A5A37CAE40}" type="sibTrans" cxnId="{67A03D8F-F327-4A9F-ABBC-1EB67EFD1ECB}">
      <dgm:prSet/>
      <dgm:spPr/>
      <dgm:t>
        <a:bodyPr rtlCol="0"/>
        <a:lstStyle/>
        <a:p>
          <a:pPr rtl="0"/>
          <a:endParaRPr lang="en-US"/>
        </a:p>
      </dgm:t>
    </dgm:pt>
    <dgm:pt modelId="{B6E26FFC-9977-4BBC-BEC7-3D6B63754E52}">
      <dgm:prSet phldrT="[Text]"/>
      <dgm:spPr/>
      <dgm:t>
        <a:bodyPr rtlCol="0"/>
        <a:lstStyle/>
        <a:p>
          <a:pPr rtl="0"/>
          <a:r>
            <a:rPr lang="it-IT" sz="1900" noProof="0" dirty="0" smtClean="0">
              <a:solidFill>
                <a:schemeClr val="accent2">
                  <a:lumMod val="75000"/>
                </a:schemeClr>
              </a:solidFill>
              <a:effectLst>
                <a:outerShdw blurRad="38100" dist="38100" dir="2700000" algn="tl">
                  <a:srgbClr val="000000">
                    <a:alpha val="43137"/>
                  </a:srgbClr>
                </a:outerShdw>
              </a:effectLst>
            </a:rPr>
            <a:t>Wood2</a:t>
          </a:r>
          <a:endParaRPr lang="it-IT" sz="1900" noProof="0" dirty="0">
            <a:solidFill>
              <a:schemeClr val="accent2">
                <a:lumMod val="75000"/>
              </a:schemeClr>
            </a:solidFill>
            <a:effectLst>
              <a:outerShdw blurRad="38100" dist="38100" dir="2700000" algn="tl">
                <a:srgbClr val="000000">
                  <a:alpha val="43137"/>
                </a:srgbClr>
              </a:outerShdw>
            </a:effectLst>
          </a:endParaRPr>
        </a:p>
      </dgm:t>
    </dgm:pt>
    <dgm:pt modelId="{5CEFBD89-2F4F-4B51-A98A-0F3C86494166}" type="parTrans" cxnId="{17E73148-9C08-4999-B21E-F3C5A0E3FC0C}">
      <dgm:prSet/>
      <dgm:spPr/>
      <dgm:t>
        <a:bodyPr rtlCol="0"/>
        <a:lstStyle/>
        <a:p>
          <a:pPr rtl="0"/>
          <a:endParaRPr lang="en-US"/>
        </a:p>
      </dgm:t>
    </dgm:pt>
    <dgm:pt modelId="{48634C00-2335-4923-9072-EB7482323D9C}" type="sibTrans" cxnId="{17E73148-9C08-4999-B21E-F3C5A0E3FC0C}">
      <dgm:prSet/>
      <dgm:spPr/>
      <dgm:t>
        <a:bodyPr rtlCol="0"/>
        <a:lstStyle/>
        <a:p>
          <a:pPr rtl="0"/>
          <a:endParaRPr lang="en-US"/>
        </a:p>
      </dgm:t>
    </dgm:pt>
    <dgm:pt modelId="{CBCC21F5-552F-4D39-812E-6FCD4A366F58}">
      <dgm:prSet phldrT="[Text]" custT="1"/>
      <dgm:spPr/>
      <dgm:t>
        <a:bodyPr rtlCol="0"/>
        <a:lstStyle/>
        <a:p>
          <a:pPr rtl="0"/>
          <a:r>
            <a:rPr lang="en-US" sz="18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8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800" noProof="0" dirty="0">
            <a:solidFill>
              <a:schemeClr val="bg1">
                <a:lumMod val="10000"/>
              </a:schemeClr>
            </a:solidFill>
            <a:effectLst>
              <a:outerShdw blurRad="38100" dist="38100" dir="2700000" algn="tl">
                <a:srgbClr val="000000">
                  <a:alpha val="43137"/>
                </a:srgbClr>
              </a:outerShdw>
            </a:effectLst>
          </a:endParaRPr>
        </a:p>
      </dgm:t>
    </dgm:pt>
    <dgm:pt modelId="{4A973A1C-85F1-4969-A536-D29940229E2C}" type="parTrans" cxnId="{3C41F2E0-4620-40B4-9857-68872B278EFB}">
      <dgm:prSet/>
      <dgm:spPr/>
      <dgm:t>
        <a:bodyPr rtlCol="0"/>
        <a:lstStyle/>
        <a:p>
          <a:pPr rtl="0"/>
          <a:endParaRPr lang="en-US"/>
        </a:p>
      </dgm:t>
    </dgm:pt>
    <dgm:pt modelId="{3640B940-6901-481F-ADF7-6B77DEEED764}" type="sibTrans" cxnId="{3C41F2E0-4620-40B4-9857-68872B278EFB}">
      <dgm:prSet/>
      <dgm:spPr/>
      <dgm:t>
        <a:bodyPr rtlCol="0"/>
        <a:lstStyle/>
        <a:p>
          <a:pPr rtl="0"/>
          <a:endParaRPr lang="en-US"/>
        </a:p>
      </dgm:t>
    </dgm:pt>
    <dgm:pt modelId="{6D0E5D9F-7263-4526-A227-51301233F549}">
      <dgm:prSet phldrT="[Text]"/>
      <dgm:spPr/>
      <dgm:t>
        <a:bodyPr rtlCol="0"/>
        <a:lstStyle/>
        <a:p>
          <a:pPr rtl="0"/>
          <a:r>
            <a:rPr lang="it-IT" sz="1900" noProof="0" dirty="0" smtClean="0">
              <a:solidFill>
                <a:schemeClr val="accent2">
                  <a:lumMod val="75000"/>
                </a:schemeClr>
              </a:solidFill>
              <a:effectLst>
                <a:outerShdw blurRad="38100" dist="38100" dir="2700000" algn="tl">
                  <a:srgbClr val="000000">
                    <a:alpha val="43137"/>
                  </a:srgbClr>
                </a:outerShdw>
              </a:effectLst>
            </a:rPr>
            <a:t>Wood1</a:t>
          </a:r>
          <a:endParaRPr lang="it-IT" sz="1900" noProof="0" dirty="0">
            <a:solidFill>
              <a:schemeClr val="accent2">
                <a:lumMod val="75000"/>
              </a:schemeClr>
            </a:solidFill>
            <a:effectLst>
              <a:outerShdw blurRad="38100" dist="38100" dir="2700000" algn="tl">
                <a:srgbClr val="000000">
                  <a:alpha val="43137"/>
                </a:srgbClr>
              </a:outerShdw>
            </a:effectLst>
          </a:endParaRPr>
        </a:p>
      </dgm:t>
    </dgm:pt>
    <dgm:pt modelId="{23416D07-25F8-426C-BC65-639E6BCF4D6D}" type="parTrans" cxnId="{C8C462C6-33A3-4E8B-91FE-36DBE92F1C4A}">
      <dgm:prSet/>
      <dgm:spPr/>
      <dgm:t>
        <a:bodyPr rtlCol="0"/>
        <a:lstStyle/>
        <a:p>
          <a:pPr rtl="0"/>
          <a:endParaRPr lang="en-US"/>
        </a:p>
      </dgm:t>
    </dgm:pt>
    <dgm:pt modelId="{DE289E29-1989-4D8E-8AA6-F030105B3F13}" type="sibTrans" cxnId="{C8C462C6-33A3-4E8B-91FE-36DBE92F1C4A}">
      <dgm:prSet/>
      <dgm:spPr/>
      <dgm:t>
        <a:bodyPr rtlCol="0"/>
        <a:lstStyle/>
        <a:p>
          <a:pPr rtl="0"/>
          <a:endParaRPr lang="en-US"/>
        </a:p>
      </dgm:t>
    </dgm:pt>
    <dgm:pt modelId="{F3256203-D9D1-492A-B801-68C1A32486F0}">
      <dgm:prSet phldrT="[Text]" custT="1"/>
      <dgm:spPr/>
      <dgm:t>
        <a:bodyPr rtlCol="0"/>
        <a:lstStyle/>
        <a:p>
          <a:pPr rtl="0"/>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a:t>
          </a:r>
          <a:r>
            <a:rPr lang="en-US" sz="16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Doofs</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noProof="0" dirty="0">
            <a:solidFill>
              <a:schemeClr val="bg1">
                <a:lumMod val="10000"/>
              </a:schemeClr>
            </a:solidFill>
            <a:effectLst>
              <a:outerShdw blurRad="38100" dist="38100" dir="2700000" algn="tl">
                <a:srgbClr val="000000">
                  <a:alpha val="43137"/>
                </a:srgbClr>
              </a:outerShdw>
            </a:effectLst>
          </a:endParaRPr>
        </a:p>
      </dgm:t>
    </dgm:pt>
    <dgm:pt modelId="{E9A20291-2E30-4C14-BB7D-DC095A20ECB6}" type="parTrans" cxnId="{1B8E71B0-2D3A-4AB0-8843-CFDACEDC3198}">
      <dgm:prSet/>
      <dgm:spPr/>
      <dgm:t>
        <a:bodyPr rtlCol="0"/>
        <a:lstStyle/>
        <a:p>
          <a:pPr rtl="0"/>
          <a:endParaRPr lang="en-US"/>
        </a:p>
      </dgm:t>
    </dgm:pt>
    <dgm:pt modelId="{6C9440D0-8847-40C0-98BC-2B5EA5745C3A}" type="sibTrans" cxnId="{1B8E71B0-2D3A-4AB0-8843-CFDACEDC3198}">
      <dgm:prSet/>
      <dgm:spPr/>
      <dgm:t>
        <a:bodyPr rtlCol="0"/>
        <a:lstStyle/>
        <a:p>
          <a:pPr rtl="0"/>
          <a:endParaRPr lang="en-US"/>
        </a:p>
      </dgm:t>
    </dgm:pt>
    <dgm:pt modelId="{E5E95E82-EF79-43CA-AA86-43B0E1CBCD3F}">
      <dgm:prSet phldrT="[Text]"/>
      <dgm:spPr/>
      <dgm:t>
        <a:bodyPr rtlCol="0"/>
        <a:lstStyle/>
        <a:p>
          <a:pPr rtl="0"/>
          <a:r>
            <a:rPr lang="it-IT" noProof="0" dirty="0" err="1" smtClean="0">
              <a:solidFill>
                <a:schemeClr val="accent1">
                  <a:lumMod val="75000"/>
                </a:schemeClr>
              </a:solidFill>
              <a:effectLst>
                <a:outerShdw blurRad="38100" dist="38100" dir="2700000" algn="tl">
                  <a:srgbClr val="000000">
                    <a:alpha val="43137"/>
                  </a:srgbClr>
                </a:outerShdw>
              </a:effectLst>
            </a:rPr>
            <a:t>Bronze</a:t>
          </a:r>
          <a:endParaRPr lang="it-IT" noProof="0" dirty="0">
            <a:solidFill>
              <a:schemeClr val="accent1">
                <a:lumMod val="75000"/>
              </a:schemeClr>
            </a:solidFill>
            <a:effectLst>
              <a:outerShdw blurRad="38100" dist="38100" dir="2700000" algn="tl">
                <a:srgbClr val="000000">
                  <a:alpha val="43137"/>
                </a:srgbClr>
              </a:outerShdw>
            </a:effectLst>
          </a:endParaRPr>
        </a:p>
      </dgm:t>
    </dgm:pt>
    <dgm:pt modelId="{FD76A3AE-1B6C-45A0-8E84-63160283749F}" type="parTrans" cxnId="{A76240AD-13F6-40C0-BD9B-102D5EC0AE51}">
      <dgm:prSet/>
      <dgm:spPr/>
      <dgm:t>
        <a:bodyPr rtlCol="0"/>
        <a:lstStyle/>
        <a:p>
          <a:pPr rtl="0"/>
          <a:endParaRPr lang="en-US"/>
        </a:p>
      </dgm:t>
    </dgm:pt>
    <dgm:pt modelId="{BF76010C-5523-4E13-B3E7-886DCE6AEBD4}" type="sibTrans" cxnId="{A76240AD-13F6-40C0-BD9B-102D5EC0AE51}">
      <dgm:prSet/>
      <dgm:spPr/>
      <dgm:t>
        <a:bodyPr rtlCol="0"/>
        <a:lstStyle/>
        <a:p>
          <a:pPr rtl="0"/>
          <a:endParaRPr lang="en-US"/>
        </a:p>
      </dgm:t>
    </dgm:pt>
    <dgm:pt modelId="{A81358E0-3DE7-41AD-A28C-ABB22548B1F6}">
      <dgm:prSet phldrT="[Text]"/>
      <dgm:spPr/>
      <dgm:t>
        <a:bodyPr rtlCol="0"/>
        <a:lstStyle/>
        <a:p>
          <a:pPr rtl="0"/>
          <a:r>
            <a:rPr lang="en-US"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All the looters</a:t>
          </a:r>
          <a:r>
            <a:rPr lang="en-US"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can use a SKILL</a:t>
          </a:r>
          <a:endParaRPr lang="it-IT" noProof="0" dirty="0">
            <a:solidFill>
              <a:schemeClr val="bg1">
                <a:lumMod val="10000"/>
              </a:schemeClr>
            </a:solidFill>
            <a:effectLst>
              <a:outerShdw blurRad="38100" dist="38100" dir="2700000" algn="tl">
                <a:srgbClr val="000000">
                  <a:alpha val="43137"/>
                </a:srgbClr>
              </a:outerShdw>
            </a:effectLst>
          </a:endParaRPr>
        </a:p>
      </dgm:t>
    </dgm:pt>
    <dgm:pt modelId="{262E0B94-6EA9-4797-B705-959D7B185F91}" type="parTrans" cxnId="{FB8541C0-3895-4553-A4C7-34B81A3C4A0B}">
      <dgm:prSet/>
      <dgm:spPr/>
      <dgm:t>
        <a:bodyPr rtlCol="0"/>
        <a:lstStyle/>
        <a:p>
          <a:pPr rtl="0"/>
          <a:endParaRPr lang="en-US"/>
        </a:p>
      </dgm:t>
    </dgm:pt>
    <dgm:pt modelId="{77756FBB-BF6C-4D78-803E-BCC851F1DA03}" type="sibTrans" cxnId="{FB8541C0-3895-4553-A4C7-34B81A3C4A0B}">
      <dgm:prSet/>
      <dgm:spPr/>
      <dgm:t>
        <a:bodyPr rtlCol="0"/>
        <a:lstStyle/>
        <a:p>
          <a:pPr rtl="0"/>
          <a:endParaRPr lang="en-US"/>
        </a:p>
      </dgm:t>
    </dgm:pt>
    <dgm:pt modelId="{8F735689-4E05-481C-BEE5-3D8608431837}">
      <dgm:prSet custT="1"/>
      <dgm:spPr/>
      <dgm:t>
        <a:bodyPr/>
        <a:lstStyle/>
        <a:p>
          <a:pPr rtl="0"/>
          <a:r>
            <a:rPr lang="it-IT" sz="16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of water</a:t>
          </a:r>
          <a:endParaRPr lang="it-IT" sz="1600" b="0" i="0" u="none" strike="noStrike"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7EA7295A-70CE-429B-9706-0E8DED2E7870}" type="parTrans" cxnId="{43CB2F9B-AE7A-4890-AB53-76F89A4F78A8}">
      <dgm:prSet/>
      <dgm:spPr/>
      <dgm:t>
        <a:bodyPr/>
        <a:lstStyle/>
        <a:p>
          <a:endParaRPr lang="it-IT"/>
        </a:p>
      </dgm:t>
    </dgm:pt>
    <dgm:pt modelId="{785C110A-AB5D-4D8E-9D9A-7415B6843194}" type="sibTrans" cxnId="{43CB2F9B-AE7A-4890-AB53-76F89A4F78A8}">
      <dgm:prSet/>
      <dgm:spPr/>
      <dgm:t>
        <a:bodyPr/>
        <a:lstStyle/>
        <a:p>
          <a:endParaRPr lang="it-IT"/>
        </a:p>
      </dgm:t>
    </dgm:pt>
    <dgm:pt modelId="{A493BC08-38F6-4A0C-B904-2B6BAF010840}">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the player must either:</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34A8666-821D-4EFD-A534-C92A790C8B91}" type="parTrans" cxnId="{032283BA-7977-48F3-A600-6F20AB45761D}">
      <dgm:prSet/>
      <dgm:spPr/>
      <dgm:t>
        <a:bodyPr/>
        <a:lstStyle/>
        <a:p>
          <a:endParaRPr lang="it-IT"/>
        </a:p>
      </dgm:t>
    </dgm:pt>
    <dgm:pt modelId="{D653B9E6-4DFB-4AA5-86C9-EA401028B36F}" type="sibTrans" cxnId="{032283BA-7977-48F3-A600-6F20AB45761D}">
      <dgm:prSet/>
      <dgm:spPr/>
      <dgm:t>
        <a:bodyPr/>
        <a:lstStyle/>
        <a:p>
          <a:endParaRPr lang="it-IT"/>
        </a:p>
      </dgm:t>
    </dgm:pt>
    <dgm:pt modelId="{734295C4-B7EA-4873-B03C-3694C2F87223}">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Go to a position (X, Y)</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19AC364-926F-49CD-B76B-60E62CCA3CC8}" type="parTrans" cxnId="{1674BB51-95D6-439C-A212-07BCC4800A65}">
      <dgm:prSet/>
      <dgm:spPr/>
      <dgm:t>
        <a:bodyPr/>
        <a:lstStyle/>
        <a:p>
          <a:endParaRPr lang="it-IT"/>
        </a:p>
      </dgm:t>
    </dgm:pt>
    <dgm:pt modelId="{9D4ABA5F-1492-4AB1-8942-F6506AB1D706}" type="sibTrans" cxnId="{1674BB51-95D6-439C-A212-07BCC4800A65}">
      <dgm:prSet/>
      <dgm:spPr/>
      <dgm:t>
        <a:bodyPr/>
        <a:lstStyle/>
        <a:p>
          <a:endParaRPr lang="it-IT"/>
        </a:p>
      </dgm:t>
    </dgm:pt>
    <dgm:pt modelId="{F5015487-F821-4C88-97C8-75D688416172}">
      <dgm:prSet custT="1"/>
      <dgm:spPr/>
      <dgm:t>
        <a:bodyPr/>
        <a:lstStyle/>
        <a:p>
          <a:pPr rtl="0"/>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WAIT</a:t>
          </a:r>
          <a:endParaRPr lang="it-IT"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85B7DC79-A9D3-4286-A679-8DD791E3BD98}" type="parTrans" cxnId="{07BB7BAD-AE91-4619-9321-0B1C979F9BAD}">
      <dgm:prSet/>
      <dgm:spPr/>
      <dgm:t>
        <a:bodyPr/>
        <a:lstStyle/>
        <a:p>
          <a:endParaRPr lang="it-IT"/>
        </a:p>
      </dgm:t>
    </dgm:pt>
    <dgm:pt modelId="{AE3CB946-5A95-41BD-A47A-1F07FC4DDE40}" type="sibTrans" cxnId="{07BB7BAD-AE91-4619-9321-0B1C979F9BAD}">
      <dgm:prSet/>
      <dgm:spPr/>
      <dgm:t>
        <a:bodyPr/>
        <a:lstStyle/>
        <a:p>
          <a:endParaRPr lang="it-IT"/>
        </a:p>
      </dgm:t>
    </dgm:pt>
    <dgm:pt modelId="{62E3D156-5079-4F47-9DE6-64E8A7A4D0F6}">
      <dgm:prSet custT="1"/>
      <dgm:spPr/>
      <dgm:t>
        <a:bodyPr/>
        <a:lstStyle/>
        <a:p>
          <a:pPr rtl="0"/>
          <a:r>
            <a:rPr lang="it-IT" sz="18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8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and </a:t>
          </a:r>
          <a:r>
            <a:rPr lang="it-IT" sz="1800"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endParaRPr lang="it-IT" sz="1800" b="1" i="0" u="none" strike="noStrike"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081DD163-24A1-43D8-B047-65C9919BB981}" type="parTrans" cxnId="{E36A1AE2-64B4-4580-9641-949E158836B9}">
      <dgm:prSet/>
      <dgm:spPr/>
      <dgm:t>
        <a:bodyPr/>
        <a:lstStyle/>
        <a:p>
          <a:endParaRPr lang="it-IT"/>
        </a:p>
      </dgm:t>
    </dgm:pt>
    <dgm:pt modelId="{006AA753-7031-4F51-9A55-68EAAB2A87AB}" type="sibTrans" cxnId="{E36A1AE2-64B4-4580-9641-949E158836B9}">
      <dgm:prSet/>
      <dgm:spPr/>
      <dgm:t>
        <a:bodyPr/>
        <a:lstStyle/>
        <a:p>
          <a:endParaRPr lang="it-IT"/>
        </a:p>
      </dgm:t>
    </dgm:pt>
    <dgm:pt modelId="{3C8E54BF-0A33-4E51-81FF-8E1DBE38181D}">
      <dgm:prSet custT="1"/>
      <dgm:spPr/>
      <dgm:t>
        <a:bodyPr/>
        <a:lstStyle/>
        <a:p>
          <a:pPr rtl="0"/>
          <a:r>
            <a:rPr lang="en-US" sz="18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our player and our destroyer move or wait</a:t>
          </a:r>
          <a:endParaRPr lang="en-US" sz="1800" b="0" i="0" u="none" strike="noStrike"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A104C7E0-3091-40B0-941C-052F01F96A31}" type="parTrans" cxnId="{C03D5260-B955-484F-BE31-64FF6F099B9C}">
      <dgm:prSet/>
      <dgm:spPr/>
      <dgm:t>
        <a:bodyPr/>
        <a:lstStyle/>
        <a:p>
          <a:endParaRPr lang="it-IT"/>
        </a:p>
      </dgm:t>
    </dgm:pt>
    <dgm:pt modelId="{770491AF-C6C4-4B4F-8A61-BF6632188E75}" type="sibTrans" cxnId="{C03D5260-B955-484F-BE31-64FF6F099B9C}">
      <dgm:prSet/>
      <dgm:spPr/>
      <dgm:t>
        <a:bodyPr/>
        <a:lstStyle/>
        <a:p>
          <a:endParaRPr lang="it-IT"/>
        </a:p>
      </dgm:t>
    </dgm:pt>
    <dgm:pt modelId="{86604630-DD2E-432D-B563-6C295FAF06CC}">
      <dgm:prSet custT="1"/>
      <dgm:spPr/>
      <dgm:t>
        <a:bodyPr/>
        <a:lstStyle/>
        <a:p>
          <a:pPr rtl="0"/>
          <a:r>
            <a:rPr lang="it-IT" sz="16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it-IT" sz="16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1BB75393-02F0-4A08-BEEA-EECF52C173C3}" type="parTrans" cxnId="{8F21ED4F-1089-4385-9767-093FD2F8D24C}">
      <dgm:prSet/>
      <dgm:spPr/>
      <dgm:t>
        <a:bodyPr/>
        <a:lstStyle/>
        <a:p>
          <a:endParaRPr lang="it-IT"/>
        </a:p>
      </dgm:t>
    </dgm:pt>
    <dgm:pt modelId="{74FEBC1B-E08C-4F49-B610-9580C49AF8D5}" type="sibTrans" cxnId="{8F21ED4F-1089-4385-9767-093FD2F8D24C}">
      <dgm:prSet/>
      <dgm:spPr/>
      <dgm:t>
        <a:bodyPr/>
        <a:lstStyle/>
        <a:p>
          <a:endParaRPr lang="it-IT"/>
        </a:p>
      </dgm:t>
    </dgm:pt>
    <dgm:pt modelId="{794F6F79-DBAC-42C2-BC7E-DB526186083E}">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Now destroyers can use a </a:t>
          </a:r>
          <a:r>
            <a:rPr lang="en-US" sz="1600"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 </a:t>
          </a: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on (X,Y)</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8A914A1C-EA1B-416F-B55D-2B6E35FCEF5A}" type="parTrans" cxnId="{5EFA0122-2AE7-497B-988E-454DB6863828}">
      <dgm:prSet/>
      <dgm:spPr/>
      <dgm:t>
        <a:bodyPr/>
        <a:lstStyle/>
        <a:p>
          <a:endParaRPr lang="it-IT"/>
        </a:p>
      </dgm:t>
    </dgm:pt>
    <dgm:pt modelId="{CCD78A97-B2EE-491B-87EE-810EE9E52896}" type="sibTrans" cxnId="{5EFA0122-2AE7-497B-988E-454DB6863828}">
      <dgm:prSet/>
      <dgm:spPr/>
      <dgm:t>
        <a:bodyPr/>
        <a:lstStyle/>
        <a:p>
          <a:endParaRPr lang="it-IT"/>
        </a:p>
      </dgm:t>
    </dgm:pt>
    <dgm:pt modelId="{FF5BD441-BFC6-4530-9B63-65C83E19EECF}">
      <dgm:prSet custT="1"/>
      <dgm:spPr/>
      <dgm:t>
        <a:bodyPr/>
        <a:lstStyle/>
        <a:p>
          <a:pPr rtl="0"/>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a:t>
          </a:r>
          <a:b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br>
          <a:r>
            <a:rPr lang="en-US" sz="16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or wait</a:t>
          </a:r>
          <a:endParaRPr lang="en-US" sz="16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8DE37FF6-5750-4D23-BC04-4D9795DC714B}" type="parTrans" cxnId="{C4CC1F3E-33D5-4CA4-951A-0A0FE64019F8}">
      <dgm:prSet/>
      <dgm:spPr/>
      <dgm:t>
        <a:bodyPr/>
        <a:lstStyle/>
        <a:p>
          <a:endParaRPr lang="it-IT"/>
        </a:p>
      </dgm:t>
    </dgm:pt>
    <dgm:pt modelId="{A188784A-6FBB-4699-B794-E4500E2E9645}" type="sibTrans" cxnId="{C4CC1F3E-33D5-4CA4-951A-0A0FE64019F8}">
      <dgm:prSet/>
      <dgm:spPr/>
      <dgm:t>
        <a:bodyPr/>
        <a:lstStyle/>
        <a:p>
          <a:endParaRPr lang="it-IT"/>
        </a:p>
      </dgm:t>
    </dgm:pt>
    <dgm:pt modelId="{55EA3831-040A-491A-8DA6-E1C3F67BC9C8}">
      <dgm:prSet/>
      <dgm:spPr/>
      <dgm:t>
        <a:bodyPr/>
        <a:lstStyle/>
        <a:p>
          <a:pPr rtl="0"/>
          <a:r>
            <a:rPr lang="en-US"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 wait or use skill</a:t>
          </a:r>
          <a:endParaRPr lang="en-US"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DEDB02A4-F433-4CC6-BC0E-39C06581B8F8}" type="parTrans" cxnId="{561B6BA0-4523-4FF2-9244-5CCCC746FFC8}">
      <dgm:prSet/>
      <dgm:spPr/>
      <dgm:t>
        <a:bodyPr/>
        <a:lstStyle/>
        <a:p>
          <a:endParaRPr lang="it-IT"/>
        </a:p>
      </dgm:t>
    </dgm:pt>
    <dgm:pt modelId="{C56A680B-EF1D-4872-B1CD-95914A0CA503}" type="sibTrans" cxnId="{561B6BA0-4523-4FF2-9244-5CCCC746FFC8}">
      <dgm:prSet/>
      <dgm:spPr/>
      <dgm:t>
        <a:bodyPr/>
        <a:lstStyle/>
        <a:p>
          <a:endParaRPr lang="it-IT"/>
        </a:p>
      </dgm:t>
    </dgm:pt>
    <dgm:pt modelId="{28024A12-3BE7-47B0-A377-BEF6E9247E92}">
      <dgm:prSet/>
      <dgm:spPr/>
      <dgm:t>
        <a:bodyPr/>
        <a:lstStyle/>
        <a:p>
          <a:pPr rtl="0"/>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2 </a:t>
          </a:r>
          <a:r>
            <a:rPr lang="it-IT" b="1"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new </a:t>
          </a:r>
          <a:r>
            <a:rPr lang="it-IT" b="1"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skills</a:t>
          </a:r>
          <a:endParaRPr lang="it-IT" b="1"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14C3936E-08F6-4FDC-875A-EA02028CABD1}" type="parTrans" cxnId="{8FC5DB16-DD87-4229-BB96-120521D76832}">
      <dgm:prSet/>
      <dgm:spPr/>
      <dgm:t>
        <a:bodyPr/>
        <a:lstStyle/>
        <a:p>
          <a:endParaRPr lang="it-IT"/>
        </a:p>
      </dgm:t>
    </dgm:pt>
    <dgm:pt modelId="{49670D6B-377A-419B-80AC-AD4ED3697E26}" type="sibTrans" cxnId="{8FC5DB16-DD87-4229-BB96-120521D76832}">
      <dgm:prSet/>
      <dgm:spPr/>
      <dgm:t>
        <a:bodyPr/>
        <a:lstStyle/>
        <a:p>
          <a:endParaRPr lang="it-IT"/>
        </a:p>
      </dgm:t>
    </dgm:pt>
    <dgm:pt modelId="{F39567AB-0212-4E17-A784-A35CD9E87747}">
      <dgm:prSet/>
      <dgm:spPr/>
      <dgm:t>
        <a:bodyPr/>
        <a:lstStyle/>
        <a:p>
          <a:pPr rtl="0"/>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Tar pool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Reaper</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4484EBA-DBDA-486C-B5F4-832294D37839}" type="parTrans" cxnId="{B1CA1974-C95D-4290-8CE3-9E6A4CF4F303}">
      <dgm:prSet/>
      <dgm:spPr/>
      <dgm:t>
        <a:bodyPr/>
        <a:lstStyle/>
        <a:p>
          <a:endParaRPr lang="it-IT"/>
        </a:p>
      </dgm:t>
    </dgm:pt>
    <dgm:pt modelId="{C6C8E840-4BEC-418D-9509-47BCFBE057B0}" type="sibTrans" cxnId="{B1CA1974-C95D-4290-8CE3-9E6A4CF4F303}">
      <dgm:prSet/>
      <dgm:spPr/>
      <dgm:t>
        <a:bodyPr/>
        <a:lstStyle/>
        <a:p>
          <a:endParaRPr lang="it-IT"/>
        </a:p>
      </dgm:t>
    </dgm:pt>
    <dgm:pt modelId="{169B48DB-DE09-410C-98B7-27071828043A}">
      <dgm:prSet/>
      <dgm:spPr/>
      <dgm:t>
        <a:bodyPr/>
        <a:lstStyle/>
        <a:p>
          <a:pPr rtl="0"/>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Oil</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pool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gm:t>
    </dgm:pt>
    <dgm:pt modelId="{ED5BDD5F-643F-4F49-A5BB-791799DF8708}" type="parTrans" cxnId="{D37848CF-02AE-4831-8EA5-7D52ED74E31F}">
      <dgm:prSet/>
      <dgm:spPr/>
      <dgm:t>
        <a:bodyPr/>
        <a:lstStyle/>
        <a:p>
          <a:endParaRPr lang="it-IT"/>
        </a:p>
      </dgm:t>
    </dgm:pt>
    <dgm:pt modelId="{187D7BDD-8773-47D6-9B1E-5A361A02031D}" type="sibTrans" cxnId="{D37848CF-02AE-4831-8EA5-7D52ED74E31F}">
      <dgm:prSet/>
      <dgm:spPr/>
      <dgm:t>
        <a:bodyPr/>
        <a:lstStyle/>
        <a:p>
          <a:endParaRPr lang="it-IT"/>
        </a:p>
      </dgm:t>
    </dgm:pt>
    <dgm:pt modelId="{6F1872F4-A030-4D64-A17C-72EA1ABBD62E}" type="pres">
      <dgm:prSet presAssocID="{CF9055CF-8DEB-4A02-949A-DE72B6AC5D37}" presName="Name0" presStyleCnt="0">
        <dgm:presLayoutVars>
          <dgm:dir/>
          <dgm:resizeHandles val="exact"/>
        </dgm:presLayoutVars>
      </dgm:prSet>
      <dgm:spPr/>
      <dgm:t>
        <a:bodyPr/>
        <a:lstStyle/>
        <a:p>
          <a:endParaRPr lang="it-IT"/>
        </a:p>
      </dgm:t>
    </dgm:pt>
    <dgm:pt modelId="{98302F07-D6A9-46A5-9807-EBF6C9F5B2DD}" type="pres">
      <dgm:prSet presAssocID="{082E8A29-955A-4C7C-A174-3E9DCD4DC89B}" presName="node" presStyleLbl="node1" presStyleIdx="0" presStyleCnt="4">
        <dgm:presLayoutVars>
          <dgm:bulletEnabled val="1"/>
        </dgm:presLayoutVars>
      </dgm:prSet>
      <dgm:spPr/>
      <dgm:t>
        <a:bodyPr/>
        <a:lstStyle/>
        <a:p>
          <a:endParaRPr lang="it-IT"/>
        </a:p>
      </dgm:t>
    </dgm:pt>
    <dgm:pt modelId="{6681DF6F-8E98-430C-9A87-14BEC6C3269E}" type="pres">
      <dgm:prSet presAssocID="{C2176686-D23E-48EB-9D1B-1A1B46236638}" presName="sibTrans" presStyleCnt="0"/>
      <dgm:spPr/>
      <dgm:t>
        <a:bodyPr/>
        <a:lstStyle/>
        <a:p>
          <a:endParaRPr lang="it-IT"/>
        </a:p>
      </dgm:t>
    </dgm:pt>
    <dgm:pt modelId="{DAD9059A-916A-4916-A2A8-B42491568DD3}" type="pres">
      <dgm:prSet presAssocID="{B6E26FFC-9977-4BBC-BEC7-3D6B63754E52}" presName="node" presStyleLbl="node1" presStyleIdx="1" presStyleCnt="4">
        <dgm:presLayoutVars>
          <dgm:bulletEnabled val="1"/>
        </dgm:presLayoutVars>
      </dgm:prSet>
      <dgm:spPr/>
      <dgm:t>
        <a:bodyPr/>
        <a:lstStyle/>
        <a:p>
          <a:endParaRPr lang="it-IT"/>
        </a:p>
      </dgm:t>
    </dgm:pt>
    <dgm:pt modelId="{39AEACD1-F8CF-4528-8379-DAA829B3790B}" type="pres">
      <dgm:prSet presAssocID="{48634C00-2335-4923-9072-EB7482323D9C}" presName="sibTrans" presStyleCnt="0"/>
      <dgm:spPr/>
      <dgm:t>
        <a:bodyPr/>
        <a:lstStyle/>
        <a:p>
          <a:endParaRPr lang="it-IT"/>
        </a:p>
      </dgm:t>
    </dgm:pt>
    <dgm:pt modelId="{25A33852-3C4B-4406-8856-3A4D6201948C}" type="pres">
      <dgm:prSet presAssocID="{6D0E5D9F-7263-4526-A227-51301233F549}" presName="node" presStyleLbl="node1" presStyleIdx="2" presStyleCnt="4">
        <dgm:presLayoutVars>
          <dgm:bulletEnabled val="1"/>
        </dgm:presLayoutVars>
      </dgm:prSet>
      <dgm:spPr/>
      <dgm:t>
        <a:bodyPr/>
        <a:lstStyle/>
        <a:p>
          <a:endParaRPr lang="it-IT"/>
        </a:p>
      </dgm:t>
    </dgm:pt>
    <dgm:pt modelId="{562EDDC3-60FD-463F-A6DB-A597D604B642}" type="pres">
      <dgm:prSet presAssocID="{DE289E29-1989-4D8E-8AA6-F030105B3F13}" presName="sibTrans" presStyleCnt="0"/>
      <dgm:spPr/>
      <dgm:t>
        <a:bodyPr/>
        <a:lstStyle/>
        <a:p>
          <a:endParaRPr lang="it-IT"/>
        </a:p>
      </dgm:t>
    </dgm:pt>
    <dgm:pt modelId="{86146B22-5360-4D1B-AC91-3378F10134EE}" type="pres">
      <dgm:prSet presAssocID="{E5E95E82-EF79-43CA-AA86-43B0E1CBCD3F}" presName="node" presStyleLbl="node1" presStyleIdx="3" presStyleCnt="4">
        <dgm:presLayoutVars>
          <dgm:bulletEnabled val="1"/>
        </dgm:presLayoutVars>
      </dgm:prSet>
      <dgm:spPr/>
      <dgm:t>
        <a:bodyPr/>
        <a:lstStyle/>
        <a:p>
          <a:endParaRPr lang="it-IT"/>
        </a:p>
      </dgm:t>
    </dgm:pt>
  </dgm:ptLst>
  <dgm:cxnLst>
    <dgm:cxn modelId="{0C3C1F88-05F8-49A5-ACB5-0E74E3DF7793}" type="presOf" srcId="{794F6F79-DBAC-42C2-BC7E-DB526186083E}" destId="{25A33852-3C4B-4406-8856-3A4D6201948C}" srcOrd="0" destOrd="3" presId="urn:microsoft.com/office/officeart/2005/8/layout/hList6"/>
    <dgm:cxn modelId="{2ACFA92E-845F-4E4A-8E93-01876E40EB63}" type="presOf" srcId="{28024A12-3BE7-47B0-A377-BEF6E9247E92}" destId="{86146B22-5360-4D1B-AC91-3378F10134EE}" srcOrd="0" destOrd="3" presId="urn:microsoft.com/office/officeart/2005/8/layout/hList6"/>
    <dgm:cxn modelId="{06590752-C48B-4506-B5E0-7D6F804A7E95}" type="presOf" srcId="{86604630-DD2E-432D-B563-6C295FAF06CC}" destId="{25A33852-3C4B-4406-8856-3A4D6201948C}" srcOrd="0" destOrd="2" presId="urn:microsoft.com/office/officeart/2005/8/layout/hList6"/>
    <dgm:cxn modelId="{8FC5DB16-DD87-4229-BB96-120521D76832}" srcId="{E5E95E82-EF79-43CA-AA86-43B0E1CBCD3F}" destId="{28024A12-3BE7-47B0-A377-BEF6E9247E92}" srcOrd="2" destOrd="0" parTransId="{14C3936E-08F6-4FDC-875A-EA02028CABD1}" sibTransId="{49670D6B-377A-419B-80AC-AD4ED3697E26}"/>
    <dgm:cxn modelId="{F4F3BD4C-7DE7-449F-8ECF-B43B2B86F2EB}" type="presOf" srcId="{CBCC21F5-552F-4D39-812E-6FCD4A366F58}" destId="{DAD9059A-916A-4916-A2A8-B42491568DD3}" srcOrd="0" destOrd="1" presId="urn:microsoft.com/office/officeart/2005/8/layout/hList6"/>
    <dgm:cxn modelId="{90FDB862-4290-4788-8C44-16E77348F1F9}" type="presOf" srcId="{F39567AB-0212-4E17-A784-A35CD9E87747}" destId="{86146B22-5360-4D1B-AC91-3378F10134EE}" srcOrd="0" destOrd="4" presId="urn:microsoft.com/office/officeart/2005/8/layout/hList6"/>
    <dgm:cxn modelId="{1A45634F-8DED-4897-AF0F-89ED4B2F1DFC}" type="presOf" srcId="{8F735689-4E05-481C-BEE5-3D8608431837}" destId="{98302F07-D6A9-46A5-9807-EBF6C9F5B2DD}" srcOrd="0" destOrd="2"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DC53BA63-76BA-413A-ACCE-B7609C3FDC8E}" type="presOf" srcId="{A81358E0-3DE7-41AD-A28C-ABB22548B1F6}" destId="{86146B22-5360-4D1B-AC91-3378F10134EE}" srcOrd="0" destOrd="1" presId="urn:microsoft.com/office/officeart/2005/8/layout/hList6"/>
    <dgm:cxn modelId="{1674BB51-95D6-439C-A212-07BCC4800A65}" srcId="{A493BC08-38F6-4A0C-B904-2B6BAF010840}" destId="{734295C4-B7EA-4873-B03C-3694C2F87223}" srcOrd="0" destOrd="0" parTransId="{E19AC364-926F-49CD-B76B-60E62CCA3CC8}" sibTransId="{9D4ABA5F-1492-4AB1-8942-F6506AB1D706}"/>
    <dgm:cxn modelId="{5351B217-259B-4E6A-85F5-2E408BEB0764}" type="presOf" srcId="{082E8A29-955A-4C7C-A174-3E9DCD4DC89B}" destId="{98302F07-D6A9-46A5-9807-EBF6C9F5B2DD}" srcOrd="0" destOrd="0" presId="urn:microsoft.com/office/officeart/2005/8/layout/hList6"/>
    <dgm:cxn modelId="{C4CC1F3E-33D5-4CA4-951A-0A0FE64019F8}" srcId="{6D0E5D9F-7263-4526-A227-51301233F549}" destId="{FF5BD441-BFC6-4530-9B63-65C83E19EECF}" srcOrd="3" destOrd="0" parTransId="{8DE37FF6-5750-4D23-BC04-4D9795DC714B}" sibTransId="{A188784A-6FBB-4699-B794-E4500E2E9645}"/>
    <dgm:cxn modelId="{ADF115E1-EB0E-445C-A5DF-873D0D642CBC}" type="presOf" srcId="{734295C4-B7EA-4873-B03C-3694C2F87223}" destId="{98302F07-D6A9-46A5-9807-EBF6C9F5B2DD}" srcOrd="0" destOrd="4" presId="urn:microsoft.com/office/officeart/2005/8/layout/hList6"/>
    <dgm:cxn modelId="{88775610-3E0C-4608-81AB-7227433762FA}" type="presOf" srcId="{62E3D156-5079-4F47-9DE6-64E8A7A4D0F6}" destId="{DAD9059A-916A-4916-A2A8-B42491568DD3}" srcOrd="0" destOrd="2" presId="urn:microsoft.com/office/officeart/2005/8/layout/hList6"/>
    <dgm:cxn modelId="{5EFA0122-2AE7-497B-988E-454DB6863828}" srcId="{6D0E5D9F-7263-4526-A227-51301233F549}" destId="{794F6F79-DBAC-42C2-BC7E-DB526186083E}" srcOrd="2" destOrd="0" parTransId="{8A914A1C-EA1B-416F-B55D-2B6E35FCEF5A}" sibTransId="{CCD78A97-B2EE-491B-87EE-810EE9E52896}"/>
    <dgm:cxn modelId="{C03D5260-B955-484F-BE31-64FF6F099B9C}" srcId="{B6E26FFC-9977-4BBC-BEC7-3D6B63754E52}" destId="{3C8E54BF-0A33-4E51-81FF-8E1DBE38181D}" srcOrd="2" destOrd="0" parTransId="{A104C7E0-3091-40B0-941C-052F01F96A31}" sibTransId="{770491AF-C6C4-4B4F-8A61-BF6632188E75}"/>
    <dgm:cxn modelId="{561B6BA0-4523-4FF2-9244-5CCCC746FFC8}" srcId="{E5E95E82-EF79-43CA-AA86-43B0E1CBCD3F}" destId="{55EA3831-040A-491A-8DA6-E1C3F67BC9C8}" srcOrd="1" destOrd="0" parTransId="{DEDB02A4-F433-4CC6-BC0E-39C06581B8F8}" sibTransId="{C56A680B-EF1D-4872-B1CD-95914A0CA503}"/>
    <dgm:cxn modelId="{CC1A92EB-2672-4443-858D-BCA16F76F740}" type="presOf" srcId="{F3256203-D9D1-492A-B801-68C1A32486F0}" destId="{25A33852-3C4B-4406-8856-3A4D6201948C}" srcOrd="0" destOrd="1"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0F5B4455-755A-45BA-BBFC-2E45C626362E}" type="presOf" srcId="{FF5BD441-BFC6-4530-9B63-65C83E19EECF}" destId="{25A33852-3C4B-4406-8856-3A4D6201948C}" srcOrd="0" destOrd="4" presId="urn:microsoft.com/office/officeart/2005/8/layout/hList6"/>
    <dgm:cxn modelId="{2FA258D4-5B38-426D-B0D7-CD8F217A1137}" type="presOf" srcId="{E5E95E82-EF79-43CA-AA86-43B0E1CBCD3F}" destId="{86146B22-5360-4D1B-AC91-3378F10134EE}" srcOrd="0" destOrd="0" presId="urn:microsoft.com/office/officeart/2005/8/layout/hList6"/>
    <dgm:cxn modelId="{07BB7BAD-AE91-4619-9321-0B1C979F9BAD}" srcId="{A493BC08-38F6-4A0C-B904-2B6BAF010840}" destId="{F5015487-F821-4C88-97C8-75D688416172}" srcOrd="1" destOrd="0" parTransId="{85B7DC79-A9D3-4286-A679-8DD791E3BD98}" sibTransId="{AE3CB946-5A95-41BD-A47A-1F07FC4DDE40}"/>
    <dgm:cxn modelId="{E806F8FE-73C7-40E3-9C7D-4359A36F1A1A}" type="presOf" srcId="{169B48DB-DE09-410C-98B7-27071828043A}" destId="{86146B22-5360-4D1B-AC91-3378F10134EE}" srcOrd="0" destOrd="5" presId="urn:microsoft.com/office/officeart/2005/8/layout/hList6"/>
    <dgm:cxn modelId="{0676BA07-1135-49D0-993A-27A9F99FC0CD}" type="presOf" srcId="{B6E26FFC-9977-4BBC-BEC7-3D6B63754E52}" destId="{DAD9059A-916A-4916-A2A8-B42491568DD3}" srcOrd="0" destOrd="0" presId="urn:microsoft.com/office/officeart/2005/8/layout/hList6"/>
    <dgm:cxn modelId="{1D55AAF6-9586-4CCB-9047-4C827C71631F}" type="presOf" srcId="{55EA3831-040A-491A-8DA6-E1C3F67BC9C8}" destId="{86146B22-5360-4D1B-AC91-3378F10134EE}" srcOrd="0" destOrd="2" presId="urn:microsoft.com/office/officeart/2005/8/layout/hList6"/>
    <dgm:cxn modelId="{77BD0D2D-7C4E-49B3-9A72-0FD33F32D294}" type="presOf" srcId="{6D0E5D9F-7263-4526-A227-51301233F549}" destId="{25A33852-3C4B-4406-8856-3A4D6201948C}" srcOrd="0" destOrd="0" presId="urn:microsoft.com/office/officeart/2005/8/layout/hList6"/>
    <dgm:cxn modelId="{C06DA1C3-D38F-43B1-B24E-E80592CC29EC}" type="presOf" srcId="{23A0DE4A-FE92-496E-B335-3433CEFB74E9}" destId="{98302F07-D6A9-46A5-9807-EBF6C9F5B2DD}" srcOrd="0" destOrd="1" presId="urn:microsoft.com/office/officeart/2005/8/layout/hList6"/>
    <dgm:cxn modelId="{FB8541C0-3895-4553-A4C7-34B81A3C4A0B}" srcId="{E5E95E82-EF79-43CA-AA86-43B0E1CBCD3F}" destId="{A81358E0-3DE7-41AD-A28C-ABB22548B1F6}" srcOrd="0" destOrd="0" parTransId="{262E0B94-6EA9-4797-B705-959D7B185F91}" sibTransId="{77756FBB-BF6C-4D78-803E-BCC851F1DA03}"/>
    <dgm:cxn modelId="{523F4BBE-BCAF-4493-84B0-94753E42135E}" type="presOf" srcId="{F5015487-F821-4C88-97C8-75D688416172}" destId="{98302F07-D6A9-46A5-9807-EBF6C9F5B2DD}" srcOrd="0" destOrd="5" presId="urn:microsoft.com/office/officeart/2005/8/layout/hList6"/>
    <dgm:cxn modelId="{A76240AD-13F6-40C0-BD9B-102D5EC0AE51}" srcId="{CF9055CF-8DEB-4A02-949A-DE72B6AC5D37}" destId="{E5E95E82-EF79-43CA-AA86-43B0E1CBCD3F}" srcOrd="3" destOrd="0" parTransId="{FD76A3AE-1B6C-45A0-8E84-63160283749F}" sibTransId="{BF76010C-5523-4E13-B3E7-886DCE6AEBD4}"/>
    <dgm:cxn modelId="{C8C462C6-33A3-4E8B-91FE-36DBE92F1C4A}" srcId="{CF9055CF-8DEB-4A02-949A-DE72B6AC5D37}" destId="{6D0E5D9F-7263-4526-A227-51301233F549}" srcOrd="2" destOrd="0" parTransId="{23416D07-25F8-426C-BC65-639E6BCF4D6D}" sibTransId="{DE289E29-1989-4D8E-8AA6-F030105B3F13}"/>
    <dgm:cxn modelId="{24179AE2-AA7E-4702-A358-E95F80152CCA}" type="presOf" srcId="{CF9055CF-8DEB-4A02-949A-DE72B6AC5D37}" destId="{6F1872F4-A030-4D64-A17C-72EA1ABBD62E}" srcOrd="0" destOrd="0"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032283BA-7977-48F3-A600-6F20AB45761D}" srcId="{082E8A29-955A-4C7C-A174-3E9DCD4DC89B}" destId="{A493BC08-38F6-4A0C-B904-2B6BAF010840}" srcOrd="2" destOrd="0" parTransId="{E34A8666-821D-4EFD-A534-C92A790C8B91}" sibTransId="{D653B9E6-4DFB-4AA5-86C9-EA401028B36F}"/>
    <dgm:cxn modelId="{E36A1AE2-64B4-4580-9641-949E158836B9}" srcId="{B6E26FFC-9977-4BBC-BEC7-3D6B63754E52}" destId="{62E3D156-5079-4F47-9DE6-64E8A7A4D0F6}" srcOrd="1" destOrd="0" parTransId="{081DD163-24A1-43D8-B047-65C9919BB981}" sibTransId="{006AA753-7031-4F51-9A55-68EAAB2A87AB}"/>
    <dgm:cxn modelId="{67A03D8F-F327-4A9F-ABBC-1EB67EFD1ECB}" srcId="{082E8A29-955A-4C7C-A174-3E9DCD4DC89B}" destId="{23A0DE4A-FE92-496E-B335-3433CEFB74E9}" srcOrd="0" destOrd="0" parTransId="{68935D38-FEDC-4CD3-8002-43CB3944BEAF}" sibTransId="{55DF926D-029A-4E18-95C4-77A5A37CAE40}"/>
    <dgm:cxn modelId="{8F21ED4F-1089-4385-9767-093FD2F8D24C}" srcId="{6D0E5D9F-7263-4526-A227-51301233F549}" destId="{86604630-DD2E-432D-B563-6C295FAF06CC}" srcOrd="1" destOrd="0" parTransId="{1BB75393-02F0-4A08-BEEA-EECF52C173C3}" sibTransId="{74FEBC1B-E08C-4F49-B610-9580C49AF8D5}"/>
    <dgm:cxn modelId="{B1CA1974-C95D-4290-8CE3-9E6A4CF4F303}" srcId="{28024A12-3BE7-47B0-A377-BEF6E9247E92}" destId="{F39567AB-0212-4E17-A784-A35CD9E87747}" srcOrd="0" destOrd="0" parTransId="{E4484EBA-DBDA-486C-B5F4-832294D37839}" sibTransId="{C6C8E840-4BEC-418D-9509-47BCFBE057B0}"/>
    <dgm:cxn modelId="{FFD13F75-516C-46F6-90CF-4EDBE3E7B639}" type="presOf" srcId="{A493BC08-38F6-4A0C-B904-2B6BAF010840}" destId="{98302F07-D6A9-46A5-9807-EBF6C9F5B2DD}" srcOrd="0" destOrd="3" presId="urn:microsoft.com/office/officeart/2005/8/layout/hList6"/>
    <dgm:cxn modelId="{D37848CF-02AE-4831-8EA5-7D52ED74E31F}" srcId="{28024A12-3BE7-47B0-A377-BEF6E9247E92}" destId="{169B48DB-DE09-410C-98B7-27071828043A}" srcOrd="1" destOrd="0" parTransId="{ED5BDD5F-643F-4F49-A5BB-791799DF8708}" sibTransId="{187D7BDD-8773-47D6-9B1E-5A361A02031D}"/>
    <dgm:cxn modelId="{43CB2F9B-AE7A-4890-AB53-76F89A4F78A8}" srcId="{082E8A29-955A-4C7C-A174-3E9DCD4DC89B}" destId="{8F735689-4E05-481C-BEE5-3D8608431837}" srcOrd="1" destOrd="0" parTransId="{7EA7295A-70CE-429B-9706-0E8DED2E7870}" sibTransId="{785C110A-AB5D-4D8E-9D9A-7415B6843194}"/>
    <dgm:cxn modelId="{1B8E71B0-2D3A-4AB0-8843-CFDACEDC3198}" srcId="{6D0E5D9F-7263-4526-A227-51301233F549}" destId="{F3256203-D9D1-492A-B801-68C1A32486F0}" srcOrd="0" destOrd="0" parTransId="{E9A20291-2E30-4C14-BB7D-DC095A20ECB6}" sibTransId="{6C9440D0-8847-40C0-98BC-2B5EA5745C3A}"/>
    <dgm:cxn modelId="{ACA47F74-577D-4E56-B106-C28FBD7FABD4}" type="presOf" srcId="{3C8E54BF-0A33-4E51-81FF-8E1DBE38181D}" destId="{DAD9059A-916A-4916-A2A8-B42491568DD3}" srcOrd="0" destOrd="3"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 modelId="{CBF7D188-2B16-4153-AEAE-C484C833188A}" type="presParOf" srcId="{6F1872F4-A030-4D64-A17C-72EA1ABBD62E}" destId="{562EDDC3-60FD-463F-A6DB-A597D604B642}"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84F70-9597-4174-8D77-759535906429}">
      <dsp:nvSpPr>
        <dsp:cNvPr id="0" name=""/>
        <dsp:cNvSpPr/>
      </dsp:nvSpPr>
      <dsp:spPr>
        <a:xfrm>
          <a:off x="189776" y="497302"/>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smtClean="0">
              <a:effectLst>
                <a:outerShdw blurRad="38100" dist="38100" dir="2700000" algn="tl">
                  <a:srgbClr val="000000">
                    <a:alpha val="43137"/>
                  </a:srgbClr>
                </a:outerShdw>
              </a:effectLst>
            </a:rPr>
            <a:t>Mean-Max Game</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Game</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Environment</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Goal</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a:t>
          </a:r>
          <a:r>
            <a:rPr lang="it-IT" sz="1400" kern="1200" noProof="0" dirty="0" err="1" smtClean="0">
              <a:effectLst>
                <a:outerShdw blurRad="38100" dist="38100" dir="2700000" algn="tl">
                  <a:srgbClr val="000000">
                    <a:alpha val="43137"/>
                  </a:srgbClr>
                </a:outerShdw>
              </a:effectLst>
            </a:rPr>
            <a:t>Players</a:t>
          </a:r>
          <a:endParaRPr lang="it-IT" sz="1400" kern="1200" noProof="0" dirty="0">
            <a:effectLst>
              <a:outerShdw blurRad="38100" dist="38100" dir="2700000" algn="tl">
                <a:srgbClr val="000000">
                  <a:alpha val="43137"/>
                </a:srgbClr>
              </a:outerShdw>
            </a:effectLst>
          </a:endParaRPr>
        </a:p>
      </dsp:txBody>
      <dsp:txXfrm>
        <a:off x="189776" y="497302"/>
        <a:ext cx="4527498" cy="1414843"/>
      </dsp:txXfrm>
    </dsp:sp>
    <dsp:sp modelId="{7DF0CFF7-FA5C-4BB7-BF5F-A632F55B0A8F}">
      <dsp:nvSpPr>
        <dsp:cNvPr id="0" name=""/>
        <dsp:cNvSpPr/>
      </dsp:nvSpPr>
      <dsp:spPr>
        <a:xfrm>
          <a:off x="1131" y="292936"/>
          <a:ext cx="990390" cy="148558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CB0FC32-5534-43A4-8D7F-DF091A9313DE}">
      <dsp:nvSpPr>
        <dsp:cNvPr id="0" name=""/>
        <dsp:cNvSpPr/>
      </dsp:nvSpPr>
      <dsp:spPr>
        <a:xfrm>
          <a:off x="5101144" y="497302"/>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dirty="0" err="1" smtClean="0">
              <a:effectLst>
                <a:outerShdw blurRad="38100" dist="38100" dir="2700000" algn="tl">
                  <a:srgbClr val="000000">
                    <a:alpha val="43137"/>
                  </a:srgbClr>
                </a:outerShdw>
              </a:effectLst>
            </a:rPr>
            <a:t>Different</a:t>
          </a:r>
          <a:r>
            <a:rPr lang="it-IT" sz="1800" kern="1200" noProof="0" dirty="0" smtClean="0">
              <a:effectLst>
                <a:outerShdw blurRad="38100" dist="38100" dir="2700000" algn="tl">
                  <a:srgbClr val="000000">
                    <a:alpha val="43137"/>
                  </a:srgbClr>
                </a:outerShdw>
              </a:effectLst>
            </a:rPr>
            <a:t> </a:t>
          </a:r>
          <a:r>
            <a:rPr lang="it-IT" sz="1800" kern="1200" noProof="0" dirty="0" err="1" smtClean="0">
              <a:effectLst>
                <a:outerShdw blurRad="38100" dist="38100" dir="2700000" algn="tl">
                  <a:srgbClr val="000000">
                    <a:alpha val="43137"/>
                  </a:srgbClr>
                </a:outerShdw>
              </a:effectLst>
            </a:rPr>
            <a:t>Leagues</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Wood3</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Wood2</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Wood1</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err="1" smtClean="0">
              <a:effectLst>
                <a:outerShdw blurRad="38100" dist="38100" dir="2700000" algn="tl">
                  <a:srgbClr val="000000">
                    <a:alpha val="43137"/>
                  </a:srgbClr>
                </a:outerShdw>
              </a:effectLst>
            </a:rPr>
            <a:t>Bronze</a:t>
          </a:r>
          <a:endParaRPr lang="it-IT" sz="1400" kern="1200" noProof="0" dirty="0">
            <a:effectLst>
              <a:outerShdw blurRad="38100" dist="38100" dir="2700000" algn="tl">
                <a:srgbClr val="000000">
                  <a:alpha val="43137"/>
                </a:srgbClr>
              </a:outerShdw>
            </a:effectLst>
          </a:endParaRPr>
        </a:p>
      </dsp:txBody>
      <dsp:txXfrm>
        <a:off x="5101144" y="497302"/>
        <a:ext cx="4527498" cy="1414843"/>
      </dsp:txXfrm>
    </dsp:sp>
    <dsp:sp modelId="{E7993905-FC27-426F-A1EE-32FF8A5488BF}">
      <dsp:nvSpPr>
        <dsp:cNvPr id="0" name=""/>
        <dsp:cNvSpPr/>
      </dsp:nvSpPr>
      <dsp:spPr>
        <a:xfrm>
          <a:off x="4912499" y="292936"/>
          <a:ext cx="990390" cy="1485585"/>
        </a:xfrm>
        <a:prstGeom prst="rect">
          <a:avLst/>
        </a:prstGeom>
        <a:blipFill>
          <a:blip xmlns:r="http://schemas.openxmlformats.org/officeDocument/2006/relationships"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01F0FAA-D803-4994-BCBB-11C80DCD676E}">
      <dsp:nvSpPr>
        <dsp:cNvPr id="0" name=""/>
        <dsp:cNvSpPr/>
      </dsp:nvSpPr>
      <dsp:spPr>
        <a:xfrm>
          <a:off x="189776" y="2278433"/>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dirty="0" smtClean="0">
              <a:effectLst>
                <a:outerShdw blurRad="38100" dist="38100" dir="2700000" algn="tl">
                  <a:srgbClr val="000000">
                    <a:alpha val="43137"/>
                  </a:srgbClr>
                </a:outerShdw>
              </a:effectLst>
            </a:rPr>
            <a:t>The Strategy</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a:t>
          </a:r>
          <a:r>
            <a:rPr lang="it-IT" sz="1400" kern="1200" noProof="0" dirty="0" err="1" smtClean="0">
              <a:effectLst>
                <a:outerShdw blurRad="38100" dist="38100" dir="2700000" algn="tl">
                  <a:srgbClr val="000000">
                    <a:alpha val="43137"/>
                  </a:srgbClr>
                </a:outerShdw>
              </a:effectLst>
            </a:rPr>
            <a:t>Initial</a:t>
          </a:r>
          <a:r>
            <a:rPr lang="it-IT" sz="1400" kern="1200" noProof="0" dirty="0" smtClean="0">
              <a:effectLst>
                <a:outerShdw blurRad="38100" dist="38100" dir="2700000" algn="tl">
                  <a:srgbClr val="000000">
                    <a:alpha val="43137"/>
                  </a:srgbClr>
                </a:outerShdw>
              </a:effectLst>
            </a:rPr>
            <a:t> Approach</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err="1" smtClean="0">
              <a:effectLst>
                <a:outerShdw blurRad="38100" dist="38100" dir="2700000" algn="tl">
                  <a:srgbClr val="000000">
                    <a:alpha val="43137"/>
                  </a:srgbClr>
                </a:outerShdw>
              </a:effectLst>
            </a:rPr>
            <a:t>Bronze</a:t>
          </a:r>
          <a:r>
            <a:rPr lang="it-IT" sz="1400" kern="1200" noProof="0" dirty="0" smtClean="0">
              <a:effectLst>
                <a:outerShdw blurRad="38100" dist="38100" dir="2700000" algn="tl">
                  <a:srgbClr val="000000">
                    <a:alpha val="43137"/>
                  </a:srgbClr>
                </a:outerShdw>
              </a:effectLst>
            </a:rPr>
            <a:t> League Code</a:t>
          </a:r>
          <a:endParaRPr lang="it-IT" sz="1400" kern="1200" noProof="0" dirty="0">
            <a:effectLst>
              <a:outerShdw blurRad="38100" dist="38100" dir="2700000" algn="tl">
                <a:srgbClr val="000000">
                  <a:alpha val="43137"/>
                </a:srgbClr>
              </a:outerShdw>
            </a:effectLst>
          </a:endParaRPr>
        </a:p>
      </dsp:txBody>
      <dsp:txXfrm>
        <a:off x="189776" y="2278433"/>
        <a:ext cx="4527498" cy="1414843"/>
      </dsp:txXfrm>
    </dsp:sp>
    <dsp:sp modelId="{EE839CB6-E987-4418-A8D0-33020E08273B}">
      <dsp:nvSpPr>
        <dsp:cNvPr id="0" name=""/>
        <dsp:cNvSpPr/>
      </dsp:nvSpPr>
      <dsp:spPr>
        <a:xfrm>
          <a:off x="1131" y="2074066"/>
          <a:ext cx="990390" cy="1485585"/>
        </a:xfrm>
        <a:prstGeom prst="rect">
          <a:avLst/>
        </a:prstGeom>
        <a:blipFill>
          <a:blip xmlns:r="http://schemas.openxmlformats.org/officeDocument/2006/relationships" r:embed="rId4" cstate="print">
            <a:extLst>
              <a:ext uri="{BEBA8EAE-BF5A-486C-A8C5-ECC9F3942E4B}">
                <a14:imgProps xmlns:a14="http://schemas.microsoft.com/office/drawing/2010/main">
                  <a14:imgLayer r:embed="rId5">
                    <a14:imgEffect>
                      <a14:backgroundRemoval t="1961" b="90476" l="3040" r="100000">
                        <a14:foregroundMark x1="28100" y1="17500" x2="28100" y2="17500"/>
                        <a14:foregroundMark x1="39100" y1="14259" x2="39100" y2="14259"/>
                        <a14:foregroundMark x1="49400" y1="10648" x2="49400" y2="10648"/>
                        <a14:foregroundMark x1="60300" y1="13796" x2="60300" y2="13796"/>
                        <a14:foregroundMark x1="72600" y1="17870" x2="72600" y2="17870"/>
                        <a14:foregroundMark x1="75900" y1="28333" x2="75900" y2="28333"/>
                        <a14:foregroundMark x1="83400" y1="38611" x2="83400" y2="38611"/>
                        <a14:foregroundMark x1="76200" y1="48333" x2="76200" y2="48333"/>
                        <a14:foregroundMark x1="72600" y1="59167" x2="72600" y2="59167"/>
                        <a14:foregroundMark x1="28500" y1="58889" x2="28500" y2="58889"/>
                        <a14:foregroundMark x1="23500" y1="49167" x2="23500" y2="49167"/>
                        <a14:foregroundMark x1="17400" y1="38611" x2="17400" y2="38611"/>
                        <a14:foregroundMark x1="22900" y1="28889" x2="22900" y2="28889"/>
                      </a14:backgroundRemoval>
                    </a14:imgEffect>
                  </a14:imgLayer>
                </a14:imgProps>
              </a:ext>
              <a:ext uri="{28A0092B-C50C-407E-A947-70E740481C1C}">
                <a14:useLocalDpi xmlns:a14="http://schemas.microsoft.com/office/drawing/2010/main" val="0"/>
              </a:ext>
            </a:extLst>
          </a:blip>
          <a:srcRect/>
          <a:stretch>
            <a:fillRect l="-19000" r="-1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636D6A4-0E84-4D06-A464-81AE1497D613}">
      <dsp:nvSpPr>
        <dsp:cNvPr id="0" name=""/>
        <dsp:cNvSpPr/>
      </dsp:nvSpPr>
      <dsp:spPr>
        <a:xfrm>
          <a:off x="5101144" y="2278433"/>
          <a:ext cx="4527498" cy="1414843"/>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8321" tIns="68580" rIns="68580" bIns="68580" numCol="1" spcCol="1270" rtlCol="0" anchor="t" anchorCtr="0">
          <a:noAutofit/>
        </a:bodyPr>
        <a:lstStyle/>
        <a:p>
          <a:pPr lvl="0" algn="l" defTabSz="800100" rtl="0">
            <a:lnSpc>
              <a:spcPct val="90000"/>
            </a:lnSpc>
            <a:spcBef>
              <a:spcPct val="0"/>
            </a:spcBef>
            <a:spcAft>
              <a:spcPct val="35000"/>
            </a:spcAft>
          </a:pPr>
          <a:r>
            <a:rPr lang="it-IT" sz="1800" kern="1200" noProof="0" dirty="0" err="1" smtClean="0">
              <a:effectLst>
                <a:outerShdw blurRad="38100" dist="38100" dir="2700000" algn="tl">
                  <a:srgbClr val="000000">
                    <a:alpha val="43137"/>
                  </a:srgbClr>
                </a:outerShdw>
              </a:effectLst>
            </a:rPr>
            <a:t>Conclusion</a:t>
          </a:r>
          <a:endParaRPr lang="it-IT" sz="18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smtClean="0">
              <a:effectLst>
                <a:outerShdw blurRad="38100" dist="38100" dir="2700000" algn="tl">
                  <a:srgbClr val="000000">
                    <a:alpha val="43137"/>
                  </a:srgbClr>
                </a:outerShdw>
              </a:effectLst>
            </a:rPr>
            <a:t>The </a:t>
          </a:r>
          <a:r>
            <a:rPr lang="it-IT" sz="1400" kern="1200" noProof="0" dirty="0" err="1" smtClean="0">
              <a:effectLst>
                <a:outerShdw blurRad="38100" dist="38100" dir="2700000" algn="tl">
                  <a:srgbClr val="000000">
                    <a:alpha val="43137"/>
                  </a:srgbClr>
                </a:outerShdw>
              </a:effectLst>
            </a:rPr>
            <a:t>results</a:t>
          </a:r>
          <a:endParaRPr lang="it-IT" sz="1400" kern="1200" noProof="0" dirty="0">
            <a:effectLst>
              <a:outerShdw blurRad="38100" dist="38100" dir="2700000" algn="tl">
                <a:srgbClr val="000000">
                  <a:alpha val="43137"/>
                </a:srgbClr>
              </a:outerShdw>
            </a:effectLst>
          </a:endParaRPr>
        </a:p>
        <a:p>
          <a:pPr marL="114300" lvl="1" indent="-114300" algn="l" defTabSz="622300" rtl="0">
            <a:lnSpc>
              <a:spcPct val="90000"/>
            </a:lnSpc>
            <a:spcBef>
              <a:spcPct val="0"/>
            </a:spcBef>
            <a:spcAft>
              <a:spcPct val="15000"/>
            </a:spcAft>
            <a:buChar char="••"/>
          </a:pPr>
          <a:r>
            <a:rPr lang="it-IT" sz="1400" kern="1200" noProof="0" dirty="0" err="1" smtClean="0">
              <a:effectLst>
                <a:outerShdw blurRad="38100" dist="38100" dir="2700000" algn="tl">
                  <a:srgbClr val="000000">
                    <a:alpha val="43137"/>
                  </a:srgbClr>
                </a:outerShdw>
              </a:effectLst>
            </a:rPr>
            <a:t>Further</a:t>
          </a:r>
          <a:r>
            <a:rPr lang="it-IT" sz="1400" kern="1200" noProof="0" dirty="0" smtClean="0">
              <a:effectLst>
                <a:outerShdw blurRad="38100" dist="38100" dir="2700000" algn="tl">
                  <a:srgbClr val="000000">
                    <a:alpha val="43137"/>
                  </a:srgbClr>
                </a:outerShdw>
              </a:effectLst>
            </a:rPr>
            <a:t> </a:t>
          </a:r>
          <a:r>
            <a:rPr lang="it-IT" sz="1400" kern="1200" noProof="0" dirty="0" err="1" smtClean="0">
              <a:effectLst>
                <a:outerShdw blurRad="38100" dist="38100" dir="2700000" algn="tl">
                  <a:srgbClr val="000000">
                    <a:alpha val="43137"/>
                  </a:srgbClr>
                </a:outerShdw>
              </a:effectLst>
            </a:rPr>
            <a:t>Improvement</a:t>
          </a:r>
          <a:endParaRPr lang="it-IT" sz="1400" kern="1200" noProof="0" dirty="0">
            <a:effectLst>
              <a:outerShdw blurRad="38100" dist="38100" dir="2700000" algn="tl">
                <a:srgbClr val="000000">
                  <a:alpha val="43137"/>
                </a:srgbClr>
              </a:outerShdw>
            </a:effectLst>
          </a:endParaRPr>
        </a:p>
      </dsp:txBody>
      <dsp:txXfrm>
        <a:off x="5101144" y="2278433"/>
        <a:ext cx="4527498" cy="1414843"/>
      </dsp:txXfrm>
    </dsp:sp>
    <dsp:sp modelId="{02597248-A0D7-4DB0-968D-D8F681AB9F8A}">
      <dsp:nvSpPr>
        <dsp:cNvPr id="0" name=""/>
        <dsp:cNvSpPr/>
      </dsp:nvSpPr>
      <dsp:spPr>
        <a:xfrm>
          <a:off x="4912499" y="2074066"/>
          <a:ext cx="990390" cy="1485585"/>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851716" y="854037"/>
          <a:ext cx="3986213" cy="2278137"/>
        </a:xfrm>
        <a:prstGeom prst="flowChartManualOperation">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0" tIns="0" rIns="101600" bIns="0" numCol="1" spcCol="1270" rtlCol="0" anchor="t" anchorCtr="0">
          <a:noAutofit/>
        </a:bodyPr>
        <a:lstStyle/>
        <a:p>
          <a:pPr lvl="0" algn="l" defTabSz="844550" rtl="0">
            <a:lnSpc>
              <a:spcPct val="90000"/>
            </a:lnSpc>
            <a:spcBef>
              <a:spcPct val="0"/>
            </a:spcBef>
            <a:spcAft>
              <a:spcPct val="35000"/>
            </a:spcAft>
          </a:pPr>
          <a:r>
            <a:rPr lang="it-IT" sz="1900" kern="1200" noProof="0" dirty="0" smtClean="0">
              <a:solidFill>
                <a:schemeClr val="accent2">
                  <a:lumMod val="75000"/>
                </a:schemeClr>
              </a:solidFill>
              <a:effectLst>
                <a:outerShdw blurRad="38100" dist="38100" dir="2700000" algn="tl">
                  <a:srgbClr val="000000">
                    <a:alpha val="43137"/>
                  </a:srgbClr>
                </a:outerShdw>
              </a:effectLst>
            </a:rPr>
            <a:t>Wood3</a:t>
          </a:r>
          <a:endParaRPr lang="it-IT" sz="1900" kern="1200" noProof="0" dirty="0">
            <a:solidFill>
              <a:schemeClr val="accent2">
                <a:lumMod val="75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 (Reapers)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600" kern="1200" noProof="0" dirty="0">
            <a:solidFill>
              <a:schemeClr val="bg1">
                <a:lumMod val="10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it-IT" sz="16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of water</a:t>
          </a:r>
          <a:endParaRPr lang="it-IT" sz="1600" b="0" i="0" u="none" strike="noStrike" kern="1200"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the player must either:</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342900" lvl="2"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Go to a position (X, Y)</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342900" lvl="2" indent="-171450" algn="l" defTabSz="711200" rtl="0">
            <a:lnSpc>
              <a:spcPct val="90000"/>
            </a:lnSpc>
            <a:spcBef>
              <a:spcPct val="0"/>
            </a:spcBef>
            <a:spcAft>
              <a:spcPct val="15000"/>
            </a:spcAft>
            <a:buChar char="••"/>
          </a:pP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WAIT</a:t>
          </a:r>
          <a:endParaRPr lang="it-IT"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2322" y="797242"/>
        <a:ext cx="2278137" cy="2391727"/>
      </dsp:txXfrm>
    </dsp:sp>
    <dsp:sp modelId="{DAD9059A-916A-4916-A2A8-B42491568DD3}">
      <dsp:nvSpPr>
        <dsp:cNvPr id="0" name=""/>
        <dsp:cNvSpPr/>
      </dsp:nvSpPr>
      <dsp:spPr>
        <a:xfrm rot="16200000">
          <a:off x="1597281" y="854037"/>
          <a:ext cx="3986213" cy="2278137"/>
        </a:xfrm>
        <a:prstGeom prst="flowChartManualOperation">
          <a:avLst/>
        </a:prstGeom>
        <a:gradFill rotWithShape="0">
          <a:gsLst>
            <a:gs pos="0">
              <a:schemeClr val="accent1">
                <a:shade val="80000"/>
                <a:hueOff val="-71889"/>
                <a:satOff val="595"/>
                <a:lumOff val="8998"/>
                <a:alphaOff val="0"/>
                <a:satMod val="103000"/>
                <a:lumMod val="102000"/>
                <a:tint val="94000"/>
              </a:schemeClr>
            </a:gs>
            <a:gs pos="50000">
              <a:schemeClr val="accent1">
                <a:shade val="80000"/>
                <a:hueOff val="-71889"/>
                <a:satOff val="595"/>
                <a:lumOff val="8998"/>
                <a:alphaOff val="0"/>
                <a:satMod val="110000"/>
                <a:lumMod val="100000"/>
                <a:shade val="100000"/>
              </a:schemeClr>
            </a:gs>
            <a:gs pos="100000">
              <a:schemeClr val="accent1">
                <a:shade val="80000"/>
                <a:hueOff val="-71889"/>
                <a:satOff val="595"/>
                <a:lumOff val="899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0" rIns="114300" bIns="0" numCol="1" spcCol="1270" rtlCol="0" anchor="t" anchorCtr="0">
          <a:noAutofit/>
        </a:bodyPr>
        <a:lstStyle/>
        <a:p>
          <a:pPr lvl="0" algn="l" defTabSz="844550" rtl="0">
            <a:lnSpc>
              <a:spcPct val="90000"/>
            </a:lnSpc>
            <a:spcBef>
              <a:spcPct val="0"/>
            </a:spcBef>
            <a:spcAft>
              <a:spcPct val="35000"/>
            </a:spcAft>
          </a:pPr>
          <a:r>
            <a:rPr lang="it-IT" sz="1900" kern="1200" noProof="0" dirty="0" smtClean="0">
              <a:solidFill>
                <a:schemeClr val="accent2">
                  <a:lumMod val="75000"/>
                </a:schemeClr>
              </a:solidFill>
              <a:effectLst>
                <a:outerShdw blurRad="38100" dist="38100" dir="2700000" algn="tl">
                  <a:srgbClr val="000000">
                    <a:alpha val="43137"/>
                  </a:srgbClr>
                </a:outerShdw>
              </a:effectLst>
            </a:rPr>
            <a:t>Wood2</a:t>
          </a:r>
          <a:endParaRPr lang="it-IT" sz="1900" kern="1200" noProof="0" dirty="0">
            <a:solidFill>
              <a:schemeClr val="accent2">
                <a:lumMod val="75000"/>
              </a:schemeClr>
            </a:solidFill>
            <a:effectLst>
              <a:outerShdw blurRad="38100" dist="38100" dir="2700000" algn="tl">
                <a:srgbClr val="000000">
                  <a:alpha val="43137"/>
                </a:srgbClr>
              </a:outerShdw>
            </a:effectLst>
          </a:endParaRPr>
        </a:p>
        <a:p>
          <a:pPr marL="171450" lvl="1" indent="-171450" algn="l" defTabSz="800100" rtl="0">
            <a:lnSpc>
              <a:spcPct val="90000"/>
            </a:lnSpc>
            <a:spcBef>
              <a:spcPct val="0"/>
            </a:spcBef>
            <a:spcAft>
              <a:spcPct val="15000"/>
            </a:spcAft>
            <a:buChar char="••"/>
          </a:pPr>
          <a:r>
            <a:rPr lang="en-US" sz="18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8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in the map</a:t>
          </a:r>
          <a:endParaRPr lang="it-IT" sz="1800" kern="1200" noProof="0" dirty="0">
            <a:solidFill>
              <a:schemeClr val="bg1">
                <a:lumMod val="10000"/>
              </a:schemeClr>
            </a:solidFill>
            <a:effectLst>
              <a:outerShdw blurRad="38100" dist="38100" dir="2700000" algn="tl">
                <a:srgbClr val="000000">
                  <a:alpha val="43137"/>
                </a:srgbClr>
              </a:outerShdw>
            </a:effectLst>
          </a:endParaRPr>
        </a:p>
        <a:p>
          <a:pPr marL="171450" lvl="1" indent="-171450" algn="l" defTabSz="800100" rtl="0">
            <a:lnSpc>
              <a:spcPct val="90000"/>
            </a:lnSpc>
            <a:spcBef>
              <a:spcPct val="0"/>
            </a:spcBef>
            <a:spcAft>
              <a:spcPct val="15000"/>
            </a:spcAft>
            <a:buChar char="••"/>
          </a:pPr>
          <a:r>
            <a:rPr lang="it-IT" sz="18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8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and </a:t>
          </a:r>
          <a:r>
            <a:rPr lang="it-IT" sz="18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endParaRPr lang="it-IT" sz="1800" b="1" i="0" u="none" strike="noStrike" kern="1200"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800100" rtl="0">
            <a:lnSpc>
              <a:spcPct val="90000"/>
            </a:lnSpc>
            <a:spcBef>
              <a:spcPct val="0"/>
            </a:spcBef>
            <a:spcAft>
              <a:spcPct val="15000"/>
            </a:spcAft>
            <a:buChar char="••"/>
          </a:pPr>
          <a:r>
            <a:rPr lang="en-US" sz="18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our player and our destroyer move or wait</a:t>
          </a:r>
          <a:endParaRPr lang="en-US" sz="1800" b="0" i="0" u="none" strike="noStrike" kern="1200" cap="none"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2451319" y="797242"/>
        <a:ext cx="2278137" cy="2391727"/>
      </dsp:txXfrm>
    </dsp:sp>
    <dsp:sp modelId="{25A33852-3C4B-4406-8856-3A4D6201948C}">
      <dsp:nvSpPr>
        <dsp:cNvPr id="0" name=""/>
        <dsp:cNvSpPr/>
      </dsp:nvSpPr>
      <dsp:spPr>
        <a:xfrm rot="16200000">
          <a:off x="4046280" y="854037"/>
          <a:ext cx="3986213" cy="2278137"/>
        </a:xfrm>
        <a:prstGeom prst="flowChartManualOperation">
          <a:avLst/>
        </a:prstGeom>
        <a:gradFill rotWithShape="0">
          <a:gsLst>
            <a:gs pos="0">
              <a:schemeClr val="accent1">
                <a:shade val="80000"/>
                <a:hueOff val="-143779"/>
                <a:satOff val="1189"/>
                <a:lumOff val="17996"/>
                <a:alphaOff val="0"/>
                <a:satMod val="103000"/>
                <a:lumMod val="102000"/>
                <a:tint val="94000"/>
              </a:schemeClr>
            </a:gs>
            <a:gs pos="50000">
              <a:schemeClr val="accent1">
                <a:shade val="80000"/>
                <a:hueOff val="-143779"/>
                <a:satOff val="1189"/>
                <a:lumOff val="17996"/>
                <a:alphaOff val="0"/>
                <a:satMod val="110000"/>
                <a:lumMod val="100000"/>
                <a:shade val="100000"/>
              </a:schemeClr>
            </a:gs>
            <a:gs pos="100000">
              <a:schemeClr val="accent1">
                <a:shade val="80000"/>
                <a:hueOff val="-143779"/>
                <a:satOff val="1189"/>
                <a:lumOff val="179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0" tIns="0" rIns="101600" bIns="0" numCol="1" spcCol="1270" rtlCol="0" anchor="t" anchorCtr="0">
          <a:noAutofit/>
        </a:bodyPr>
        <a:lstStyle/>
        <a:p>
          <a:pPr lvl="0" algn="l" defTabSz="844550" rtl="0">
            <a:lnSpc>
              <a:spcPct val="90000"/>
            </a:lnSpc>
            <a:spcBef>
              <a:spcPct val="0"/>
            </a:spcBef>
            <a:spcAft>
              <a:spcPct val="35000"/>
            </a:spcAft>
          </a:pPr>
          <a:r>
            <a:rPr lang="it-IT" sz="1900" kern="1200" noProof="0" dirty="0" smtClean="0">
              <a:solidFill>
                <a:schemeClr val="accent2">
                  <a:lumMod val="75000"/>
                </a:schemeClr>
              </a:solidFill>
              <a:effectLst>
                <a:outerShdw blurRad="38100" dist="38100" dir="2700000" algn="tl">
                  <a:srgbClr val="000000">
                    <a:alpha val="43137"/>
                  </a:srgbClr>
                </a:outerShdw>
              </a:effectLst>
            </a:rPr>
            <a:t>Wood1</a:t>
          </a:r>
          <a:endParaRPr lang="it-IT" sz="1900" kern="1200" noProof="0" dirty="0">
            <a:solidFill>
              <a:schemeClr val="accent2">
                <a:lumMod val="75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Players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Destroyers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3 </a:t>
          </a:r>
          <a:r>
            <a:rPr lang="en-US" sz="16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Doofs</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kern="1200" noProof="0" dirty="0">
            <a:solidFill>
              <a:schemeClr val="bg1">
                <a:lumMod val="10000"/>
              </a:schemeClr>
            </a:solidFill>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it-IT" sz="16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Tankers</a:t>
          </a: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and </a:t>
          </a:r>
          <a:r>
            <a:rPr lang="it-IT" sz="16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Wrecks</a:t>
          </a:r>
          <a:r>
            <a:rPr lang="it-IT"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Now destroyers can use a </a:t>
          </a:r>
          <a:r>
            <a:rPr lang="en-US" sz="16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 </a:t>
          </a: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on (X,Y)</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71450" lvl="1" indent="-171450" algn="l" defTabSz="711200" rtl="0">
            <a:lnSpc>
              <a:spcPct val="90000"/>
            </a:lnSpc>
            <a:spcBef>
              <a:spcPct val="0"/>
            </a:spcBef>
            <a:spcAft>
              <a:spcPct val="15000"/>
            </a:spcAft>
            <a:buChar char="••"/>
          </a:pP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a:t>
          </a:r>
          <a:b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br>
          <a:r>
            <a:rPr lang="en-US" sz="16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or wait</a:t>
          </a:r>
          <a:endParaRPr lang="en-US" sz="16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4900318" y="797242"/>
        <a:ext cx="2278137" cy="2391727"/>
      </dsp:txXfrm>
    </dsp:sp>
    <dsp:sp modelId="{86146B22-5360-4D1B-AC91-3378F10134EE}">
      <dsp:nvSpPr>
        <dsp:cNvPr id="0" name=""/>
        <dsp:cNvSpPr/>
      </dsp:nvSpPr>
      <dsp:spPr>
        <a:xfrm rot="16200000">
          <a:off x="6495278" y="854037"/>
          <a:ext cx="3986213" cy="2278137"/>
        </a:xfrm>
        <a:prstGeom prst="flowChartManualOperation">
          <a:avLst/>
        </a:prstGeom>
        <a:gradFill rotWithShape="0">
          <a:gsLst>
            <a:gs pos="0">
              <a:schemeClr val="accent1">
                <a:shade val="80000"/>
                <a:hueOff val="-215668"/>
                <a:satOff val="1784"/>
                <a:lumOff val="26994"/>
                <a:alphaOff val="0"/>
                <a:satMod val="103000"/>
                <a:lumMod val="102000"/>
                <a:tint val="94000"/>
              </a:schemeClr>
            </a:gs>
            <a:gs pos="50000">
              <a:schemeClr val="accent1">
                <a:shade val="80000"/>
                <a:hueOff val="-215668"/>
                <a:satOff val="1784"/>
                <a:lumOff val="26994"/>
                <a:alphaOff val="0"/>
                <a:satMod val="110000"/>
                <a:lumMod val="100000"/>
                <a:shade val="100000"/>
              </a:schemeClr>
            </a:gs>
            <a:gs pos="100000">
              <a:schemeClr val="accent1">
                <a:shade val="80000"/>
                <a:hueOff val="-215668"/>
                <a:satOff val="1784"/>
                <a:lumOff val="2699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0" tIns="0" rIns="122163" bIns="0" numCol="1" spcCol="1270" rtlCol="0" anchor="t" anchorCtr="0">
          <a:noAutofit/>
        </a:bodyPr>
        <a:lstStyle/>
        <a:p>
          <a:pPr lvl="0" algn="l" defTabSz="844550" rtl="0">
            <a:lnSpc>
              <a:spcPct val="90000"/>
            </a:lnSpc>
            <a:spcBef>
              <a:spcPct val="0"/>
            </a:spcBef>
            <a:spcAft>
              <a:spcPct val="35000"/>
            </a:spcAft>
          </a:pPr>
          <a:r>
            <a:rPr lang="it-IT" sz="1900" kern="1200" noProof="0" dirty="0" err="1" smtClean="0">
              <a:solidFill>
                <a:schemeClr val="accent1">
                  <a:lumMod val="75000"/>
                </a:schemeClr>
              </a:solidFill>
              <a:effectLst>
                <a:outerShdw blurRad="38100" dist="38100" dir="2700000" algn="tl">
                  <a:srgbClr val="000000">
                    <a:alpha val="43137"/>
                  </a:srgbClr>
                </a:outerShdw>
              </a:effectLst>
            </a:rPr>
            <a:t>Bronze</a:t>
          </a:r>
          <a:endParaRPr lang="it-IT" sz="1900" kern="1200" noProof="0" dirty="0">
            <a:solidFill>
              <a:schemeClr val="accent1">
                <a:lumMod val="75000"/>
              </a:schemeClr>
            </a:solidFill>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All the looters</a:t>
          </a:r>
          <a:r>
            <a:rPr lang="en-US"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can use a SKILL</a:t>
          </a:r>
          <a:endParaRPr lang="it-IT" sz="1500" kern="1200" noProof="0" dirty="0">
            <a:solidFill>
              <a:schemeClr val="bg1">
                <a:lumMod val="10000"/>
              </a:schemeClr>
            </a:solidFill>
            <a:effectLst>
              <a:outerShdw blurRad="38100" dist="38100" dir="2700000" algn="tl">
                <a:srgbClr val="000000">
                  <a:alpha val="43137"/>
                </a:srgbClr>
              </a:outerShdw>
            </a:effectLst>
          </a:endParaRPr>
        </a:p>
        <a:p>
          <a:pPr marL="114300" lvl="1" indent="-114300" algn="l" defTabSz="666750" rtl="0">
            <a:lnSpc>
              <a:spcPct val="90000"/>
            </a:lnSpc>
            <a:spcBef>
              <a:spcPct val="0"/>
            </a:spcBef>
            <a:spcAft>
              <a:spcPct val="15000"/>
            </a:spcAft>
            <a:buChar char="••"/>
          </a:pPr>
          <a:r>
            <a:rPr lang="en-US"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each turn looters can move, wait or use skill</a:t>
          </a:r>
          <a:endParaRPr lang="en-US" sz="15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114300" lvl="1" indent="-114300" algn="l" defTabSz="666750" rtl="0">
            <a:lnSpc>
              <a:spcPct val="90000"/>
            </a:lnSpc>
            <a:spcBef>
              <a:spcPct val="0"/>
            </a:spcBef>
            <a:spcAft>
              <a:spcPct val="15000"/>
            </a:spcAft>
            <a:buChar char="••"/>
          </a:pP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2 </a:t>
          </a:r>
          <a:r>
            <a:rPr lang="it-IT" sz="1500" b="1"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new </a:t>
          </a:r>
          <a:r>
            <a:rPr lang="it-IT" sz="1500" b="1"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skills</a:t>
          </a:r>
          <a:endParaRPr lang="it-IT" sz="1500" b="1"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228600" lvl="2" indent="-114300" algn="l" defTabSz="666750" rtl="0">
            <a:lnSpc>
              <a:spcPct val="90000"/>
            </a:lnSpc>
            <a:spcBef>
              <a:spcPct val="0"/>
            </a:spcBef>
            <a:spcAft>
              <a:spcPct val="15000"/>
            </a:spcAft>
            <a:buChar char="••"/>
          </a:pP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Tar pool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Reaper</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5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a:p>
          <a:pPr marL="228600" lvl="2" indent="-114300" algn="l" defTabSz="666750" rtl="0">
            <a:lnSpc>
              <a:spcPct val="90000"/>
            </a:lnSpc>
            <a:spcBef>
              <a:spcPct val="0"/>
            </a:spcBef>
            <a:spcAft>
              <a:spcPct val="15000"/>
            </a:spcAft>
            <a:buChar char="••"/>
          </a:pP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Oil</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pool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Doof</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 </a:t>
          </a:r>
          <a:r>
            <a:rPr lang="it-IT" sz="1500" kern="1200" dirty="0" err="1"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skill</a:t>
          </a:r>
          <a:r>
            <a:rPr lang="it-IT" sz="1500" kern="1200" dirty="0" smtClean="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rPr>
            <a:t>)</a:t>
          </a:r>
          <a:endParaRPr lang="it-IT" sz="1500" kern="1200" dirty="0">
            <a:solidFill>
              <a:srgbClr val="1A1A12"/>
            </a:solidFill>
            <a:effectLst>
              <a:outerShdw blurRad="38100" dist="38100" dir="2700000" algn="tl">
                <a:srgbClr val="000000">
                  <a:alpha val="43137"/>
                </a:srgbClr>
              </a:outerShdw>
            </a:effectLst>
            <a:latin typeface="Century Schoolbook"/>
            <a:ea typeface="Century Schoolbook"/>
            <a:cs typeface="Century Schoolbook"/>
            <a:sym typeface="Century Schoolbook"/>
          </a:endParaRPr>
        </a:p>
      </dsp:txBody>
      <dsp:txXfrm rot="5400000">
        <a:off x="7349316" y="797242"/>
        <a:ext cx="2278137" cy="2391727"/>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CC097E2-C1A8-45B5-8DD2-EA6696F7EE1C}" type="datetime1">
              <a:rPr lang="it-IT" smtClean="0"/>
              <a:t>12/04/2022</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it-IT" smtClean="0"/>
              <a:t>‹N›</a:t>
            </a:fld>
            <a:endParaRPr lang="it-IT"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C49DA-EF53-46E1-8D2F-E5AD170D68F7}" type="datetime1">
              <a:rPr lang="it-IT" smtClean="0"/>
              <a:pPr/>
              <a:t>12/04/2022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smtClean="0"/>
              <a:t>Fare clic per modificare gli stili del testo dello schema</a:t>
            </a:r>
          </a:p>
          <a:p>
            <a:pPr lvl="1" rtl="0"/>
            <a:r>
              <a:rPr lang="it-IT" noProof="0" dirty="0" smtClean="0"/>
              <a:t>Secondo livello</a:t>
            </a:r>
          </a:p>
          <a:p>
            <a:pPr lvl="2" rtl="0"/>
            <a:r>
              <a:rPr lang="it-IT" noProof="0" dirty="0" smtClean="0"/>
              <a:t>Terzo livello</a:t>
            </a:r>
          </a:p>
          <a:p>
            <a:pPr lvl="3" rtl="0"/>
            <a:r>
              <a:rPr lang="it-IT" noProof="0" dirty="0" smtClean="0"/>
              <a:t>Quarto livello</a:t>
            </a:r>
          </a:p>
          <a:p>
            <a:pPr lvl="4" rtl="0"/>
            <a:r>
              <a:rPr lang="it-IT" noProof="0" dirty="0" smtClean="0"/>
              <a:t>Quinto livello</a:t>
            </a:r>
            <a:endParaRPr lang="it-IT" noProof="0" dirty="0"/>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it-IT" noProof="0" smtClean="0"/>
              <a:t>‹N›</a:t>
            </a:fld>
            <a:endParaRPr lang="it-IT"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Hi</a:t>
            </a:r>
            <a:r>
              <a:rPr lang="it-IT" baseline="0" dirty="0" smtClean="0"/>
              <a:t> </a:t>
            </a:r>
            <a:r>
              <a:rPr lang="it-IT" baseline="0" dirty="0" err="1" smtClean="0"/>
              <a:t>Everyone</a:t>
            </a:r>
            <a:r>
              <a:rPr lang="it-IT" baseline="0" dirty="0" smtClean="0"/>
              <a:t>! </a:t>
            </a:r>
            <a:r>
              <a:rPr lang="it-IT" baseline="0" dirty="0" err="1" smtClean="0"/>
              <a:t>This</a:t>
            </a:r>
            <a:r>
              <a:rPr lang="it-IT" baseline="0" dirty="0" smtClean="0"/>
              <a:t> is </a:t>
            </a:r>
            <a:r>
              <a:rPr lang="it-IT" baseline="0" dirty="0" err="1" smtClean="0"/>
              <a:t>our</a:t>
            </a:r>
            <a:r>
              <a:rPr lang="it-IT" baseline="0" dirty="0" smtClean="0"/>
              <a:t> </a:t>
            </a:r>
            <a:r>
              <a:rPr lang="it-IT" baseline="0" dirty="0" err="1" smtClean="0"/>
              <a:t>presentetion</a:t>
            </a:r>
            <a:r>
              <a:rPr lang="it-IT" baseline="0" dirty="0" smtClean="0"/>
              <a:t> for the intermediate </a:t>
            </a:r>
            <a:r>
              <a:rPr lang="it-IT" baseline="0" dirty="0" err="1" smtClean="0"/>
              <a:t>competition</a:t>
            </a:r>
            <a:r>
              <a:rPr lang="it-IT" baseline="0" dirty="0" smtClean="0"/>
              <a:t> and </a:t>
            </a:r>
            <a:r>
              <a:rPr lang="it-IT" baseline="0" dirty="0" err="1" smtClean="0"/>
              <a:t>it</a:t>
            </a:r>
            <a:r>
              <a:rPr lang="it-IT" baseline="0" dirty="0" smtClean="0"/>
              <a:t> is about </a:t>
            </a:r>
            <a:r>
              <a:rPr lang="it-IT" baseline="0" dirty="0" err="1" smtClean="0"/>
              <a:t>our</a:t>
            </a:r>
            <a:r>
              <a:rPr lang="it-IT" baseline="0" dirty="0" smtClean="0"/>
              <a:t> </a:t>
            </a:r>
            <a:r>
              <a:rPr lang="it-IT" baseline="0" dirty="0" err="1" smtClean="0"/>
              <a:t>strategies</a:t>
            </a:r>
            <a:r>
              <a:rPr lang="it-IT" baseline="0" dirty="0" smtClean="0"/>
              <a:t> and </a:t>
            </a:r>
            <a:r>
              <a:rPr lang="it-IT" baseline="0" dirty="0" err="1" smtClean="0"/>
              <a:t>implementations</a:t>
            </a:r>
            <a:r>
              <a:rPr lang="it-IT" baseline="0" dirty="0" smtClean="0"/>
              <a:t> for the Mean-Max game.</a:t>
            </a:r>
            <a:endParaRPr lang="it-IT" dirty="0"/>
          </a:p>
        </p:txBody>
      </p:sp>
      <p:sp>
        <p:nvSpPr>
          <p:cNvPr id="4" name="Segnaposto numero diapositiva 3"/>
          <p:cNvSpPr>
            <a:spLocks noGrp="1"/>
          </p:cNvSpPr>
          <p:nvPr>
            <p:ph type="sldNum" sz="quarter" idx="10"/>
          </p:nvPr>
        </p:nvSpPr>
        <p:spPr/>
        <p:txBody>
          <a:bodyPr/>
          <a:lstStyle/>
          <a:p>
            <a:pPr rtl="0"/>
            <a:fld id="{DED491D0-8E1B-49C7-849B-A28568D94497}" type="slidenum">
              <a:rPr lang="it-IT" smtClean="0"/>
              <a:t>1</a:t>
            </a:fld>
            <a:endParaRPr lang="it-IT" dirty="0"/>
          </a:p>
        </p:txBody>
      </p:sp>
    </p:spTree>
    <p:extLst>
      <p:ext uri="{BB962C8B-B14F-4D97-AF65-F5344CB8AC3E}">
        <p14:creationId xmlns:p14="http://schemas.microsoft.com/office/powerpoint/2010/main" val="2099744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244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afe590d36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1afe590d36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94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afe590d36_2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1afe590d36_2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11afe590d36_2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it-IT"/>
              <a:t>16</a:t>
            </a:fld>
            <a:endParaRPr/>
          </a:p>
        </p:txBody>
      </p:sp>
    </p:spTree>
    <p:extLst>
      <p:ext uri="{BB962C8B-B14F-4D97-AF65-F5344CB8AC3E}">
        <p14:creationId xmlns:p14="http://schemas.microsoft.com/office/powerpoint/2010/main" val="1948771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1afe590d36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1afe590d36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it-IT"/>
              <a:t>We didn’t reach the best possible result. but we reached the bronze league in few days. </a:t>
            </a:r>
            <a:endParaRPr/>
          </a:p>
        </p:txBody>
      </p:sp>
      <p:sp>
        <p:nvSpPr>
          <p:cNvPr id="268" name="Google Shape;268;g11afe590d36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it-IT"/>
              <a:t>17</a:t>
            </a:fld>
            <a:endParaRPr/>
          </a:p>
        </p:txBody>
      </p:sp>
    </p:spTree>
    <p:extLst>
      <p:ext uri="{BB962C8B-B14F-4D97-AF65-F5344CB8AC3E}">
        <p14:creationId xmlns:p14="http://schemas.microsoft.com/office/powerpoint/2010/main" val="3783146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afe590d36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1afe590d36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it-IT"/>
              <a:t>at the moment the behaviour of the destroyers and and doofs are not so bad because we reach more rage then the other doofs. also they do not cause difficulties to our Reaper but they target a specific enemy. so, about this point we can improve our implementation by target both the enemies with Grenade and Oil Pools and not just one affected by grenades and the other by oil pools.</a:t>
            </a:r>
            <a:endParaRPr/>
          </a:p>
          <a:p>
            <a:pPr marL="0" lvl="0" indent="0" algn="l" rtl="0">
              <a:spcBef>
                <a:spcPts val="0"/>
              </a:spcBef>
              <a:spcAft>
                <a:spcPts val="0"/>
              </a:spcAft>
              <a:buClr>
                <a:schemeClr val="dk2"/>
              </a:buClr>
              <a:buSzPts val="1100"/>
              <a:buFont typeface="Arial"/>
              <a:buNone/>
            </a:pPr>
            <a:r>
              <a:rPr lang="it-IT"/>
              <a:t>But the main weakness or our code is the collision of the player. we do not manage it and it is a problem because when it want to reach a wreck but its path is full of enemies or other entities different from wrecks, it will always stay locked without choosing a new path or a new wreck to reach.</a:t>
            </a:r>
            <a:endParaRPr/>
          </a:p>
          <a:p>
            <a:pPr marL="0" lvl="0" indent="0" algn="l" rtl="0">
              <a:spcBef>
                <a:spcPts val="0"/>
              </a:spcBef>
              <a:spcAft>
                <a:spcPts val="0"/>
              </a:spcAft>
              <a:buNone/>
            </a:pPr>
            <a:endParaRPr/>
          </a:p>
        </p:txBody>
      </p:sp>
      <p:sp>
        <p:nvSpPr>
          <p:cNvPr id="278" name="Google Shape;278;g11afe590d36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it-IT"/>
              <a:t>18</a:t>
            </a:fld>
            <a:endParaRPr/>
          </a:p>
        </p:txBody>
      </p:sp>
    </p:spTree>
    <p:extLst>
      <p:ext uri="{BB962C8B-B14F-4D97-AF65-F5344CB8AC3E}">
        <p14:creationId xmlns:p14="http://schemas.microsoft.com/office/powerpoint/2010/main" val="285654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Here </a:t>
            </a:r>
            <a:r>
              <a:rPr lang="it-IT" dirty="0" err="1" smtClean="0"/>
              <a:t>there</a:t>
            </a:r>
            <a:r>
              <a:rPr lang="it-IT" dirty="0" smtClean="0"/>
              <a:t> some</a:t>
            </a:r>
            <a:r>
              <a:rPr lang="it-IT" baseline="0" dirty="0" smtClean="0"/>
              <a:t> </a:t>
            </a:r>
            <a:r>
              <a:rPr lang="it-IT" baseline="0" dirty="0" err="1" smtClean="0"/>
              <a:t>useful</a:t>
            </a:r>
            <a:r>
              <a:rPr lang="it-IT" baseline="0" dirty="0" smtClean="0"/>
              <a:t> link, out </a:t>
            </a:r>
            <a:r>
              <a:rPr lang="it-IT" baseline="0" dirty="0" err="1" smtClean="0"/>
              <a:t>git</a:t>
            </a:r>
            <a:r>
              <a:rPr lang="it-IT" baseline="0" dirty="0" smtClean="0"/>
              <a:t> </a:t>
            </a:r>
            <a:r>
              <a:rPr lang="it-IT" baseline="0" dirty="0" err="1" smtClean="0"/>
              <a:t>repository</a:t>
            </a:r>
            <a:r>
              <a:rPr lang="it-IT" baseline="0" dirty="0" smtClean="0"/>
              <a:t> and </a:t>
            </a:r>
            <a:r>
              <a:rPr lang="it-IT" baseline="0" dirty="0" err="1" smtClean="0"/>
              <a:t>other</a:t>
            </a:r>
            <a:r>
              <a:rPr lang="it-IT" baseline="0" dirty="0" smtClean="0"/>
              <a:t> utilities about </a:t>
            </a:r>
            <a:r>
              <a:rPr lang="it-IT" baseline="0" dirty="0" err="1" smtClean="0"/>
              <a:t>codingame</a:t>
            </a:r>
            <a:r>
              <a:rPr lang="it-IT" baseline="0" dirty="0" smtClean="0"/>
              <a:t> and mean-max bot</a:t>
            </a:r>
            <a:endParaRPr lang="en-US" dirty="0"/>
          </a:p>
        </p:txBody>
      </p:sp>
      <p:sp>
        <p:nvSpPr>
          <p:cNvPr id="4" name="Segnaposto numero diapositiva 3"/>
          <p:cNvSpPr>
            <a:spLocks noGrp="1"/>
          </p:cNvSpPr>
          <p:nvPr>
            <p:ph type="sldNum" sz="quarter" idx="10"/>
          </p:nvPr>
        </p:nvSpPr>
        <p:spPr/>
        <p:txBody>
          <a:bodyPr/>
          <a:lstStyle/>
          <a:p>
            <a:pPr rtl="0"/>
            <a:fld id="{DED491D0-8E1B-49C7-849B-A28568D94497}" type="slidenum">
              <a:rPr lang="it-IT" noProof="0" smtClean="0"/>
              <a:t>19</a:t>
            </a:fld>
            <a:endParaRPr lang="it-IT" noProof="0" dirty="0"/>
          </a:p>
        </p:txBody>
      </p:sp>
    </p:spTree>
    <p:extLst>
      <p:ext uri="{BB962C8B-B14F-4D97-AF65-F5344CB8AC3E}">
        <p14:creationId xmlns:p14="http://schemas.microsoft.com/office/powerpoint/2010/main" val="24933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Here is a brief list of</a:t>
            </a:r>
            <a:r>
              <a:rPr lang="it-IT" baseline="0" dirty="0" smtClean="0"/>
              <a:t> the </a:t>
            </a:r>
            <a:r>
              <a:rPr lang="it-IT" baseline="0" dirty="0" err="1" smtClean="0"/>
              <a:t>contents</a:t>
            </a:r>
            <a:r>
              <a:rPr lang="it-IT" baseline="0" dirty="0" smtClean="0"/>
              <a:t> </a:t>
            </a:r>
            <a:r>
              <a:rPr lang="it-IT" baseline="0" dirty="0" err="1" smtClean="0"/>
              <a:t>that</a:t>
            </a:r>
            <a:r>
              <a:rPr lang="it-IT" baseline="0" dirty="0" smtClean="0"/>
              <a:t> </a:t>
            </a:r>
            <a:r>
              <a:rPr lang="it-IT" baseline="0" dirty="0" err="1" smtClean="0"/>
              <a:t>we</a:t>
            </a:r>
            <a:r>
              <a:rPr lang="it-IT" baseline="0" dirty="0" smtClean="0"/>
              <a:t> </a:t>
            </a:r>
            <a:r>
              <a:rPr lang="it-IT" baseline="0" dirty="0" err="1" smtClean="0"/>
              <a:t>want</a:t>
            </a:r>
            <a:r>
              <a:rPr lang="it-IT" baseline="0" dirty="0" smtClean="0"/>
              <a:t> to show in the </a:t>
            </a:r>
            <a:r>
              <a:rPr lang="it-IT" baseline="0" dirty="0" err="1" smtClean="0"/>
              <a:t>presentation</a:t>
            </a:r>
            <a:r>
              <a:rPr lang="it-IT" baseline="0" dirty="0" smtClean="0"/>
              <a:t>.</a:t>
            </a:r>
          </a:p>
          <a:p>
            <a:r>
              <a:rPr lang="it-IT" baseline="0" dirty="0" smtClean="0"/>
              <a:t>First </a:t>
            </a:r>
            <a:r>
              <a:rPr lang="it-IT" baseline="0" dirty="0" err="1" smtClean="0"/>
              <a:t>there</a:t>
            </a:r>
            <a:r>
              <a:rPr lang="it-IT" baseline="0" dirty="0" smtClean="0"/>
              <a:t> </a:t>
            </a:r>
            <a:r>
              <a:rPr lang="it-IT" baseline="0" dirty="0" err="1" smtClean="0"/>
              <a:t>will</a:t>
            </a:r>
            <a:r>
              <a:rPr lang="it-IT" baseline="0" dirty="0" smtClean="0"/>
              <a:t> be a description of the mean-max game</a:t>
            </a:r>
          </a:p>
          <a:p>
            <a:r>
              <a:rPr lang="it-IT" baseline="0" dirty="0" err="1" smtClean="0"/>
              <a:t>Then</a:t>
            </a:r>
            <a:r>
              <a:rPr lang="it-IT" baseline="0" dirty="0" smtClean="0"/>
              <a:t> </a:t>
            </a:r>
            <a:r>
              <a:rPr lang="it-IT" baseline="0" dirty="0" err="1" smtClean="0"/>
              <a:t>we</a:t>
            </a:r>
            <a:r>
              <a:rPr lang="it-IT" baseline="0" dirty="0" smtClean="0"/>
              <a:t> </a:t>
            </a:r>
            <a:r>
              <a:rPr lang="it-IT" baseline="0" dirty="0" err="1" smtClean="0"/>
              <a:t>will</a:t>
            </a:r>
            <a:r>
              <a:rPr lang="it-IT" baseline="0" dirty="0" smtClean="0"/>
              <a:t> se the </a:t>
            </a:r>
            <a:r>
              <a:rPr lang="it-IT" baseline="0" dirty="0" err="1" smtClean="0"/>
              <a:t>main</a:t>
            </a:r>
            <a:r>
              <a:rPr lang="it-IT" baseline="0" dirty="0" smtClean="0"/>
              <a:t> </a:t>
            </a:r>
            <a:r>
              <a:rPr lang="it-IT" baseline="0" dirty="0" err="1" smtClean="0"/>
              <a:t>diferences</a:t>
            </a:r>
            <a:r>
              <a:rPr lang="it-IT" baseline="0" dirty="0" smtClean="0"/>
              <a:t> about the </a:t>
            </a:r>
            <a:r>
              <a:rPr lang="it-IT" baseline="0" dirty="0" err="1" smtClean="0"/>
              <a:t>leagues</a:t>
            </a:r>
            <a:r>
              <a:rPr lang="it-IT" baseline="0" dirty="0" smtClean="0"/>
              <a:t> </a:t>
            </a:r>
            <a:r>
              <a:rPr lang="it-IT" baseline="0" dirty="0" err="1" smtClean="0"/>
              <a:t>that</a:t>
            </a:r>
            <a:r>
              <a:rPr lang="it-IT" baseline="0" dirty="0" smtClean="0"/>
              <a:t> </a:t>
            </a:r>
            <a:r>
              <a:rPr lang="it-IT" baseline="0" dirty="0" err="1" smtClean="0"/>
              <a:t>we</a:t>
            </a:r>
            <a:r>
              <a:rPr lang="it-IT" baseline="0" dirty="0" smtClean="0"/>
              <a:t> </a:t>
            </a:r>
            <a:r>
              <a:rPr lang="it-IT" baseline="0" dirty="0" err="1" smtClean="0"/>
              <a:t>reached</a:t>
            </a:r>
            <a:endParaRPr lang="it-IT" baseline="0" dirty="0" smtClean="0"/>
          </a:p>
          <a:p>
            <a:r>
              <a:rPr lang="it-IT" baseline="0" dirty="0" err="1" smtClean="0"/>
              <a:t>There</a:t>
            </a:r>
            <a:r>
              <a:rPr lang="it-IT" baseline="0" dirty="0" smtClean="0"/>
              <a:t> </a:t>
            </a:r>
            <a:r>
              <a:rPr lang="it-IT" baseline="0" dirty="0" err="1" smtClean="0"/>
              <a:t>we</a:t>
            </a:r>
            <a:r>
              <a:rPr lang="it-IT" baseline="0" dirty="0" smtClean="0"/>
              <a:t> </a:t>
            </a:r>
            <a:r>
              <a:rPr lang="it-IT" baseline="0" dirty="0" err="1" smtClean="0"/>
              <a:t>will</a:t>
            </a:r>
            <a:r>
              <a:rPr lang="it-IT" baseline="0" dirty="0" smtClean="0"/>
              <a:t> </a:t>
            </a:r>
            <a:r>
              <a:rPr lang="it-IT" baseline="0" dirty="0" err="1" smtClean="0"/>
              <a:t>discuss</a:t>
            </a:r>
            <a:r>
              <a:rPr lang="it-IT" baseline="0" dirty="0" smtClean="0"/>
              <a:t> about </a:t>
            </a:r>
            <a:r>
              <a:rPr lang="it-IT" baseline="0" dirty="0" err="1" smtClean="0"/>
              <a:t>our</a:t>
            </a:r>
            <a:r>
              <a:rPr lang="it-IT" baseline="0" dirty="0" smtClean="0"/>
              <a:t> </a:t>
            </a:r>
            <a:r>
              <a:rPr lang="it-IT" baseline="0" dirty="0" err="1" smtClean="0"/>
              <a:t>implementations</a:t>
            </a:r>
            <a:r>
              <a:rPr lang="it-IT" baseline="0" dirty="0" smtClean="0"/>
              <a:t> and </a:t>
            </a:r>
            <a:r>
              <a:rPr lang="it-IT" baseline="0" dirty="0" err="1" smtClean="0"/>
              <a:t>our</a:t>
            </a:r>
            <a:r>
              <a:rPr lang="it-IT" baseline="0" dirty="0" smtClean="0"/>
              <a:t> approach</a:t>
            </a:r>
          </a:p>
          <a:p>
            <a:r>
              <a:rPr lang="it-IT" baseline="0" dirty="0" smtClean="0"/>
              <a:t>end </a:t>
            </a:r>
            <a:r>
              <a:rPr lang="it-IT" baseline="0" dirty="0" err="1" smtClean="0"/>
              <a:t>at</a:t>
            </a:r>
            <a:r>
              <a:rPr lang="it-IT" baseline="0" dirty="0" smtClean="0"/>
              <a:t> the end </a:t>
            </a:r>
            <a:r>
              <a:rPr lang="it-IT" baseline="0" dirty="0" err="1" smtClean="0"/>
              <a:t>we</a:t>
            </a:r>
            <a:r>
              <a:rPr lang="it-IT" baseline="0" dirty="0" smtClean="0"/>
              <a:t> </a:t>
            </a:r>
            <a:r>
              <a:rPr lang="it-IT" baseline="0" dirty="0" err="1" smtClean="0"/>
              <a:t>will</a:t>
            </a:r>
            <a:r>
              <a:rPr lang="it-IT" baseline="0" dirty="0" smtClean="0"/>
              <a:t> </a:t>
            </a:r>
            <a:r>
              <a:rPr lang="it-IT" baseline="0" dirty="0" err="1" smtClean="0"/>
              <a:t>see</a:t>
            </a:r>
            <a:r>
              <a:rPr lang="it-IT" baseline="0" dirty="0" smtClean="0"/>
              <a:t> the </a:t>
            </a:r>
            <a:r>
              <a:rPr lang="it-IT" baseline="0" dirty="0" err="1" smtClean="0"/>
              <a:t>final</a:t>
            </a:r>
            <a:r>
              <a:rPr lang="it-IT" baseline="0" dirty="0" smtClean="0"/>
              <a:t> </a:t>
            </a:r>
            <a:r>
              <a:rPr lang="it-IT" baseline="0" dirty="0" err="1" smtClean="0"/>
              <a:t>result</a:t>
            </a:r>
            <a:r>
              <a:rPr lang="it-IT" baseline="0" dirty="0" smtClean="0"/>
              <a:t> and </a:t>
            </a:r>
            <a:r>
              <a:rPr lang="it-IT" baseline="0" dirty="0" err="1" smtClean="0"/>
              <a:t>classification</a:t>
            </a:r>
            <a:r>
              <a:rPr lang="it-IT" baseline="0" dirty="0" smtClean="0"/>
              <a:t> and some </a:t>
            </a:r>
            <a:r>
              <a:rPr lang="it-IT" baseline="0" dirty="0" err="1" smtClean="0"/>
              <a:t>possible</a:t>
            </a:r>
            <a:r>
              <a:rPr lang="it-IT" baseline="0" dirty="0" smtClean="0"/>
              <a:t> </a:t>
            </a:r>
            <a:r>
              <a:rPr lang="it-IT" baseline="0" dirty="0" err="1" smtClean="0"/>
              <a:t>improvements</a:t>
            </a:r>
            <a:endParaRPr lang="it-IT" dirty="0"/>
          </a:p>
        </p:txBody>
      </p:sp>
      <p:sp>
        <p:nvSpPr>
          <p:cNvPr id="4" name="Segnaposto numero diapositiva 3"/>
          <p:cNvSpPr>
            <a:spLocks noGrp="1"/>
          </p:cNvSpPr>
          <p:nvPr>
            <p:ph type="sldNum" sz="quarter" idx="10"/>
          </p:nvPr>
        </p:nvSpPr>
        <p:spPr/>
        <p:txBody>
          <a:bodyPr/>
          <a:lstStyle/>
          <a:p>
            <a:pPr rtl="0"/>
            <a:fld id="{DED491D0-8E1B-49C7-849B-A28568D94497}" type="slidenum">
              <a:rPr lang="it-IT" smtClean="0"/>
              <a:t>2</a:t>
            </a:fld>
            <a:endParaRPr lang="it-IT" dirty="0"/>
          </a:p>
        </p:txBody>
      </p:sp>
    </p:spTree>
    <p:extLst>
      <p:ext uri="{BB962C8B-B14F-4D97-AF65-F5344CB8AC3E}">
        <p14:creationId xmlns:p14="http://schemas.microsoft.com/office/powerpoint/2010/main" val="274586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 Mean-Max Bot Programming is</a:t>
            </a:r>
            <a:r>
              <a:rPr lang="it-IT" baseline="0" dirty="0" smtClean="0"/>
              <a:t> </a:t>
            </a:r>
            <a:r>
              <a:rPr lang="it-IT" baseline="0" dirty="0" err="1" smtClean="0"/>
              <a:t>created</a:t>
            </a:r>
            <a:r>
              <a:rPr lang="it-IT" baseline="0" dirty="0" smtClean="0"/>
              <a:t> by 4 </a:t>
            </a:r>
            <a:r>
              <a:rPr lang="it-IT" baseline="0" dirty="0" err="1" smtClean="0"/>
              <a:t>CodinGamers</a:t>
            </a:r>
            <a:r>
              <a:rPr lang="it-IT" baseline="0" dirty="0" smtClean="0"/>
              <a:t>. </a:t>
            </a:r>
            <a:r>
              <a:rPr lang="it-IT" baseline="0" dirty="0" err="1" smtClean="0"/>
              <a:t>This</a:t>
            </a:r>
            <a:r>
              <a:rPr lang="it-IT" baseline="0" dirty="0" smtClean="0"/>
              <a:t> is the first </a:t>
            </a:r>
            <a:r>
              <a:rPr lang="it-IT" baseline="0" dirty="0" err="1" smtClean="0"/>
              <a:t>challenge</a:t>
            </a:r>
            <a:r>
              <a:rPr lang="it-IT" baseline="0" dirty="0" smtClean="0"/>
              <a:t> </a:t>
            </a:r>
            <a:r>
              <a:rPr lang="it-IT" baseline="0" dirty="0" err="1" smtClean="0"/>
              <a:t>crafted</a:t>
            </a:r>
            <a:r>
              <a:rPr lang="it-IT" baseline="0" dirty="0" smtClean="0"/>
              <a:t> by the community as is </a:t>
            </a:r>
            <a:r>
              <a:rPr lang="it-IT" baseline="0" dirty="0" err="1" smtClean="0"/>
              <a:t>written</a:t>
            </a:r>
            <a:r>
              <a:rPr lang="it-IT" baseline="0" dirty="0" smtClean="0"/>
              <a:t> on the website. </a:t>
            </a:r>
            <a:r>
              <a:rPr lang="it-IT" baseline="0" dirty="0" err="1" smtClean="0"/>
              <a:t>Maybe</a:t>
            </a:r>
            <a:r>
              <a:rPr lang="it-IT" baseline="0" dirty="0" smtClean="0"/>
              <a:t> </a:t>
            </a:r>
            <a:r>
              <a:rPr lang="it-IT" baseline="0" dirty="0" err="1" smtClean="0"/>
              <a:t>it</a:t>
            </a:r>
            <a:r>
              <a:rPr lang="it-IT" baseline="0" dirty="0" smtClean="0"/>
              <a:t> is </a:t>
            </a:r>
            <a:r>
              <a:rPr lang="it-IT" baseline="0" dirty="0" err="1" smtClean="0"/>
              <a:t>inspired</a:t>
            </a:r>
            <a:r>
              <a:rPr lang="it-IT" baseline="0" dirty="0" smtClean="0"/>
              <a:t> by MAD MAX.</a:t>
            </a:r>
            <a:endParaRPr lang="en-US" dirty="0"/>
          </a:p>
        </p:txBody>
      </p:sp>
      <p:sp>
        <p:nvSpPr>
          <p:cNvPr id="4" name="Segnaposto numero diapositiva 3"/>
          <p:cNvSpPr>
            <a:spLocks noGrp="1"/>
          </p:cNvSpPr>
          <p:nvPr>
            <p:ph type="sldNum" sz="quarter" idx="10"/>
          </p:nvPr>
        </p:nvSpPr>
        <p:spPr/>
        <p:txBody>
          <a:bodyPr/>
          <a:lstStyle/>
          <a:p>
            <a:pPr rtl="0"/>
            <a:fld id="{DED491D0-8E1B-49C7-849B-A28568D94497}" type="slidenum">
              <a:rPr lang="it-IT" noProof="0" smtClean="0"/>
              <a:t>3</a:t>
            </a:fld>
            <a:endParaRPr lang="it-IT" noProof="0" dirty="0"/>
          </a:p>
        </p:txBody>
      </p:sp>
    </p:spTree>
    <p:extLst>
      <p:ext uri="{BB962C8B-B14F-4D97-AF65-F5344CB8AC3E}">
        <p14:creationId xmlns:p14="http://schemas.microsoft.com/office/powerpoint/2010/main" val="2381403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REMARK: the skills have effects in a radius of 1000. The destroyers can use NITRO GRENATE to put away the entity affected. The Tar pool is a skill used by the reapers. it is a pool of mud that locks other entities. the oil pool is a pool of oil that is used by the </a:t>
            </a:r>
            <a:r>
              <a:rPr lang="en-US" dirty="0" err="1" smtClean="0"/>
              <a:t>doofs</a:t>
            </a:r>
            <a:r>
              <a:rPr lang="en-US" dirty="0" smtClean="0"/>
              <a:t>. the entity on this pool has like 0 friction so they slide away.</a:t>
            </a:r>
          </a:p>
          <a:p>
            <a:endParaRPr lang="it-IT" dirty="0"/>
          </a:p>
        </p:txBody>
      </p:sp>
      <p:sp>
        <p:nvSpPr>
          <p:cNvPr id="4" name="Segnaposto numero diapositiva 3"/>
          <p:cNvSpPr>
            <a:spLocks noGrp="1"/>
          </p:cNvSpPr>
          <p:nvPr>
            <p:ph type="sldNum" sz="quarter" idx="10"/>
          </p:nvPr>
        </p:nvSpPr>
        <p:spPr/>
        <p:txBody>
          <a:bodyPr/>
          <a:lstStyle/>
          <a:p>
            <a:pPr rtl="0"/>
            <a:fld id="{DED491D0-8E1B-49C7-849B-A28568D94497}" type="slidenum">
              <a:rPr lang="it-IT" smtClean="0"/>
              <a:t>8</a:t>
            </a:fld>
            <a:endParaRPr lang="it-IT" dirty="0"/>
          </a:p>
        </p:txBody>
      </p:sp>
    </p:spTree>
    <p:extLst>
      <p:ext uri="{BB962C8B-B14F-4D97-AF65-F5344CB8AC3E}">
        <p14:creationId xmlns:p14="http://schemas.microsoft.com/office/powerpoint/2010/main" val="296248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it-IT"/>
              <a:t>We decided to map the entities of the map in a new class Entity. In this way we can have Entity List of the same types (like a list of wrecks) and we can easly refers to our player or our enemies. And also, we focused on the goal of the game which is to take more water then the opponents. So, it is easy to understand that the best choice is intuitively to reach more wrecks as possible.</a:t>
            </a:r>
            <a:endParaRPr/>
          </a:p>
        </p:txBody>
      </p:sp>
      <p:sp>
        <p:nvSpPr>
          <p:cNvPr id="187" name="Google Shape;1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5706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afe590d36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11afe590d36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680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afe590d3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11afe590d3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558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afe590d36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1afe590d3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4145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226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ttango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0" name="Rettango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it-IT" smtClean="0"/>
              <a:t>Fare clic per modificare lo stile del titolo</a:t>
            </a:r>
            <a:endParaRPr lang="it-IT" dirty="0"/>
          </a:p>
        </p:txBody>
      </p:sp>
      <p:sp>
        <p:nvSpPr>
          <p:cNvPr id="3" name="Sottotito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smtClean="0"/>
              <a:t>Fare clic per modificare lo stile del sottotitolo dello schema</a:t>
            </a:r>
            <a:endParaRPr lang="it-IT" dirty="0"/>
          </a:p>
        </p:txBody>
      </p:sp>
      <p:sp>
        <p:nvSpPr>
          <p:cNvPr id="11" name="Segnaposto data 3"/>
          <p:cNvSpPr>
            <a:spLocks noGrp="1"/>
          </p:cNvSpPr>
          <p:nvPr>
            <p:ph type="dt" sz="half" idx="10"/>
          </p:nvPr>
        </p:nvSpPr>
        <p:spPr/>
        <p:txBody>
          <a:bodyPr rtlCol="0"/>
          <a:lstStyle>
            <a:lvl1pPr>
              <a:defRPr>
                <a:solidFill>
                  <a:schemeClr val="bg2"/>
                </a:solidFill>
              </a:defRPr>
            </a:lvl1pPr>
          </a:lstStyle>
          <a:p>
            <a:pPr rtl="0"/>
            <a:fld id="{D8CDDFB5-2FEF-4190-902B-4FC78E7E3298}" type="datetime1">
              <a:rPr lang="it-IT" smtClean="0"/>
              <a:t>12/04/2022</a:t>
            </a:fld>
            <a:endParaRPr lang="it-IT" dirty="0"/>
          </a:p>
        </p:txBody>
      </p:sp>
      <p:sp>
        <p:nvSpPr>
          <p:cNvPr id="12" name="Segnaposto piè di pagina 4"/>
          <p:cNvSpPr>
            <a:spLocks noGrp="1"/>
          </p:cNvSpPr>
          <p:nvPr>
            <p:ph type="ftr" sz="quarter" idx="11"/>
          </p:nvPr>
        </p:nvSpPr>
        <p:spPr/>
        <p:txBody>
          <a:bodyPr rtlCol="0"/>
          <a:lstStyle>
            <a:lvl1pPr>
              <a:defRPr>
                <a:solidFill>
                  <a:schemeClr val="bg2"/>
                </a:solidFill>
              </a:defRPr>
            </a:lvl1pPr>
          </a:lstStyle>
          <a:p>
            <a:pPr rtl="0"/>
            <a:r>
              <a:rPr lang="en-US" smtClean="0"/>
              <a:t>MiMaCh System - Intermediate Competition - Intelligent Systems</a:t>
            </a:r>
            <a:endParaRPr lang="it-IT" dirty="0"/>
          </a:p>
        </p:txBody>
      </p:sp>
      <p:sp>
        <p:nvSpPr>
          <p:cNvPr id="13" name="Segnaposto numero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it-IT" smtClean="0"/>
              <a:pPr/>
              <a:t>‹N›</a:t>
            </a:fld>
            <a:endParaRPr lang="it-IT"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testo verticale 2"/>
          <p:cNvSpPr>
            <a:spLocks noGrp="1"/>
          </p:cNvSpPr>
          <p:nvPr>
            <p:ph type="body" orient="vert" idx="1"/>
          </p:nvPr>
        </p:nvSpPr>
        <p:spPr/>
        <p:txBody>
          <a:bodyPr vert="eaVert"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data 3"/>
          <p:cNvSpPr>
            <a:spLocks noGrp="1"/>
          </p:cNvSpPr>
          <p:nvPr>
            <p:ph type="dt" sz="half" idx="10"/>
          </p:nvPr>
        </p:nvSpPr>
        <p:spPr/>
        <p:txBody>
          <a:bodyPr rtlCol="0"/>
          <a:lstStyle/>
          <a:p>
            <a:pPr rtl="0"/>
            <a:fld id="{C851AACA-75DB-46F8-8DCF-B44D0B04EFF5}" type="datetime1">
              <a:rPr lang="it-IT" smtClean="0"/>
              <a:t>12/04/2022</a:t>
            </a:fld>
            <a:endParaRPr lang="it-IT" dirty="0"/>
          </a:p>
        </p:txBody>
      </p:sp>
      <p:sp>
        <p:nvSpPr>
          <p:cNvPr id="5" name="Segnaposto piè di pagina 4"/>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10" name="Rettango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itolo verticale 1"/>
          <p:cNvSpPr>
            <a:spLocks noGrp="1"/>
          </p:cNvSpPr>
          <p:nvPr>
            <p:ph type="title" orient="vert"/>
          </p:nvPr>
        </p:nvSpPr>
        <p:spPr>
          <a:xfrm>
            <a:off x="10266348" y="462249"/>
            <a:ext cx="1370886" cy="5714714"/>
          </a:xfrm>
        </p:spPr>
        <p:txBody>
          <a:bodyPr vert="eaVert" rtlCol="0"/>
          <a:lstStyle/>
          <a:p>
            <a:pPr rtl="0"/>
            <a:r>
              <a:rPr lang="it-IT" smtClean="0"/>
              <a:t>Fare clic per modificare lo stile del titolo</a:t>
            </a:r>
            <a:endParaRPr lang="it-IT" dirty="0"/>
          </a:p>
        </p:txBody>
      </p:sp>
      <p:sp>
        <p:nvSpPr>
          <p:cNvPr id="3" name="Segnaposto testo verticale 2"/>
          <p:cNvSpPr>
            <a:spLocks noGrp="1"/>
          </p:cNvSpPr>
          <p:nvPr>
            <p:ph type="body" orient="vert" idx="1"/>
          </p:nvPr>
        </p:nvSpPr>
        <p:spPr>
          <a:xfrm>
            <a:off x="378199" y="462249"/>
            <a:ext cx="9693088" cy="5714714"/>
          </a:xfrm>
        </p:spPr>
        <p:txBody>
          <a:bodyPr vert="eaVert"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data 3"/>
          <p:cNvSpPr>
            <a:spLocks noGrp="1"/>
          </p:cNvSpPr>
          <p:nvPr>
            <p:ph type="dt" sz="half" idx="10"/>
          </p:nvPr>
        </p:nvSpPr>
        <p:spPr>
          <a:xfrm>
            <a:off x="378199" y="6356350"/>
            <a:ext cx="1971947" cy="365125"/>
          </a:xfrm>
        </p:spPr>
        <p:txBody>
          <a:bodyPr rtlCol="0"/>
          <a:lstStyle>
            <a:lvl1pPr>
              <a:defRPr/>
            </a:lvl1pPr>
          </a:lstStyle>
          <a:p>
            <a:fld id="{B198A19B-15C7-421E-B256-E7589D073F6C}" type="datetime1">
              <a:rPr lang="it-IT" smtClean="0"/>
              <a:t>12/04/2022</a:t>
            </a:fld>
            <a:endParaRPr lang="it-IT" dirty="0"/>
          </a:p>
        </p:txBody>
      </p:sp>
      <p:sp>
        <p:nvSpPr>
          <p:cNvPr id="5" name="Segnaposto piè di pagina 4"/>
          <p:cNvSpPr>
            <a:spLocks noGrp="1"/>
          </p:cNvSpPr>
          <p:nvPr>
            <p:ph type="ftr" sz="quarter" idx="11"/>
          </p:nvPr>
        </p:nvSpPr>
        <p:spPr>
          <a:xfrm>
            <a:off x="2382374" y="6356350"/>
            <a:ext cx="5687786" cy="365125"/>
          </a:xfrm>
        </p:spPr>
        <p:txBody>
          <a:bodyPr rtlCol="0"/>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fronto">
  <p:cSld name="1_Confronto">
    <p:spTree>
      <p:nvGrpSpPr>
        <p:cNvPr id="1" name="Shape 38"/>
        <p:cNvGrpSpPr/>
        <p:nvPr/>
      </p:nvGrpSpPr>
      <p:grpSpPr>
        <a:xfrm>
          <a:off x="0" y="0"/>
          <a:ext cx="0" cy="0"/>
          <a:chOff x="0" y="0"/>
          <a:chExt cx="0" cy="0"/>
        </a:xfrm>
      </p:grpSpPr>
      <p:sp>
        <p:nvSpPr>
          <p:cNvPr id="39" name="Google Shape;39;p18"/>
          <p:cNvSpPr txBox="1">
            <a:spLocks noGrp="1"/>
          </p:cNvSpPr>
          <p:nvPr>
            <p:ph type="title"/>
          </p:nvPr>
        </p:nvSpPr>
        <p:spPr>
          <a:xfrm>
            <a:off x="1280160" y="466343"/>
            <a:ext cx="9628632" cy="1362113"/>
          </a:xfrm>
          <a:prstGeom prst="rect">
            <a:avLst/>
          </a:prstGeom>
          <a:noFill/>
          <a:ln>
            <a:noFill/>
          </a:ln>
        </p:spPr>
        <p:txBody>
          <a:bodyPr spcFirstLastPara="1" wrap="square" lIns="91425" tIns="45700" rIns="91425" bIns="45700" anchor="ctr" anchorCtr="0">
            <a:normAutofit/>
          </a:bodyPr>
          <a:lstStyle>
            <a:lvl1pPr lvl="0" algn="l">
              <a:lnSpc>
                <a:spcPct val="9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8"/>
          <p:cNvSpPr txBox="1">
            <a:spLocks noGrp="1"/>
          </p:cNvSpPr>
          <p:nvPr>
            <p:ph type="body" idx="1"/>
          </p:nvPr>
        </p:nvSpPr>
        <p:spPr>
          <a:xfrm>
            <a:off x="1280160" y="1828456"/>
            <a:ext cx="4489704" cy="830695"/>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500"/>
              </a:spcBef>
              <a:spcAft>
                <a:spcPts val="0"/>
              </a:spcAft>
              <a:buClr>
                <a:schemeClr val="dk1"/>
              </a:buClr>
              <a:buSzPts val="2400"/>
              <a:buNone/>
              <a:defRPr sz="2400" b="1"/>
            </a:lvl1pPr>
            <a:lvl2pPr marL="914400" lvl="1" indent="-228600" algn="l">
              <a:lnSpc>
                <a:spcPct val="100000"/>
              </a:lnSpc>
              <a:spcBef>
                <a:spcPts val="300"/>
              </a:spcBef>
              <a:spcAft>
                <a:spcPts val="0"/>
              </a:spcAft>
              <a:buClr>
                <a:schemeClr val="dk1"/>
              </a:buClr>
              <a:buSzPts val="2000"/>
              <a:buNone/>
              <a:defRPr sz="2000" b="1"/>
            </a:lvl2pPr>
            <a:lvl3pPr marL="1371600" lvl="2" indent="-228600" algn="l">
              <a:lnSpc>
                <a:spcPct val="100000"/>
              </a:lnSpc>
              <a:spcBef>
                <a:spcPts val="300"/>
              </a:spcBef>
              <a:spcAft>
                <a:spcPts val="0"/>
              </a:spcAft>
              <a:buClr>
                <a:schemeClr val="dk1"/>
              </a:buClr>
              <a:buSzPts val="1800"/>
              <a:buNone/>
              <a:defRPr sz="1800" b="1"/>
            </a:lvl3pPr>
            <a:lvl4pPr marL="1828800" lvl="3" indent="-228600" algn="l">
              <a:lnSpc>
                <a:spcPct val="100000"/>
              </a:lnSpc>
              <a:spcBef>
                <a:spcPts val="0"/>
              </a:spcBef>
              <a:spcAft>
                <a:spcPts val="0"/>
              </a:spcAft>
              <a:buClr>
                <a:schemeClr val="dk1"/>
              </a:buClr>
              <a:buSzPts val="1600"/>
              <a:buNone/>
              <a:defRPr sz="1600" b="1"/>
            </a:lvl4pPr>
            <a:lvl5pPr marL="2286000" lvl="4" indent="-228600" algn="l">
              <a:lnSpc>
                <a:spcPct val="100000"/>
              </a:lnSpc>
              <a:spcBef>
                <a:spcPts val="0"/>
              </a:spcBef>
              <a:spcAft>
                <a:spcPts val="0"/>
              </a:spcAft>
              <a:buClr>
                <a:schemeClr val="dk1"/>
              </a:buClr>
              <a:buSzPts val="1600"/>
              <a:buNone/>
              <a:defRPr sz="1600" b="1"/>
            </a:lvl5pPr>
            <a:lvl6pPr marL="2743200" lvl="5" indent="-228600" algn="l">
              <a:lnSpc>
                <a:spcPct val="100000"/>
              </a:lnSpc>
              <a:spcBef>
                <a:spcPts val="0"/>
              </a:spcBef>
              <a:spcAft>
                <a:spcPts val="0"/>
              </a:spcAft>
              <a:buClr>
                <a:schemeClr val="dk1"/>
              </a:buClr>
              <a:buSzPts val="1600"/>
              <a:buNone/>
              <a:defRPr sz="1600" b="1"/>
            </a:lvl6pPr>
            <a:lvl7pPr marL="3200400" lvl="6" indent="-228600" algn="l">
              <a:lnSpc>
                <a:spcPct val="100000"/>
              </a:lnSpc>
              <a:spcBef>
                <a:spcPts val="0"/>
              </a:spcBef>
              <a:spcAft>
                <a:spcPts val="0"/>
              </a:spcAft>
              <a:buClr>
                <a:schemeClr val="dk1"/>
              </a:buClr>
              <a:buSzPts val="1600"/>
              <a:buNone/>
              <a:defRPr sz="1600" b="1"/>
            </a:lvl7pPr>
            <a:lvl8pPr marL="3657600" lvl="7" indent="-228600" algn="l">
              <a:lnSpc>
                <a:spcPct val="100000"/>
              </a:lnSpc>
              <a:spcBef>
                <a:spcPts val="0"/>
              </a:spcBef>
              <a:spcAft>
                <a:spcPts val="0"/>
              </a:spcAft>
              <a:buClr>
                <a:schemeClr val="dk1"/>
              </a:buClr>
              <a:buSzPts val="1600"/>
              <a:buNone/>
              <a:defRPr sz="1600" b="1"/>
            </a:lvl8pPr>
            <a:lvl9pPr marL="4114800" lvl="8" indent="-228600" algn="l">
              <a:lnSpc>
                <a:spcPct val="100000"/>
              </a:lnSpc>
              <a:spcBef>
                <a:spcPts val="0"/>
              </a:spcBef>
              <a:spcAft>
                <a:spcPts val="0"/>
              </a:spcAft>
              <a:buClr>
                <a:schemeClr val="dk1"/>
              </a:buClr>
              <a:buSzPts val="1600"/>
              <a:buNone/>
              <a:defRPr sz="1600" b="1"/>
            </a:lvl9pPr>
          </a:lstStyle>
          <a:p>
            <a:endParaRPr/>
          </a:p>
        </p:txBody>
      </p:sp>
      <p:sp>
        <p:nvSpPr>
          <p:cNvPr id="41" name="Google Shape;41;p18"/>
          <p:cNvSpPr txBox="1">
            <a:spLocks noGrp="1"/>
          </p:cNvSpPr>
          <p:nvPr>
            <p:ph type="body" idx="2"/>
          </p:nvPr>
        </p:nvSpPr>
        <p:spPr>
          <a:xfrm>
            <a:off x="1280160" y="2743194"/>
            <a:ext cx="4489704" cy="343376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500"/>
              </a:spcBef>
              <a:spcAft>
                <a:spcPts val="0"/>
              </a:spcAft>
              <a:buClr>
                <a:schemeClr val="dk1"/>
              </a:buClr>
              <a:buSzPts val="1800"/>
              <a:buChar char="▪"/>
              <a:defRPr/>
            </a:lvl1pPr>
            <a:lvl2pPr marL="914400" lvl="1" indent="-342900" algn="l">
              <a:lnSpc>
                <a:spcPct val="100000"/>
              </a:lnSpc>
              <a:spcBef>
                <a:spcPts val="300"/>
              </a:spcBef>
              <a:spcAft>
                <a:spcPts val="0"/>
              </a:spcAft>
              <a:buClr>
                <a:schemeClr val="dk1"/>
              </a:buClr>
              <a:buSzPts val="1800"/>
              <a:buChar char="▪"/>
              <a:defRPr/>
            </a:lvl2pPr>
            <a:lvl3pPr marL="1371600" lvl="2" indent="-342900" algn="l">
              <a:lnSpc>
                <a:spcPct val="100000"/>
              </a:lnSpc>
              <a:spcBef>
                <a:spcPts val="300"/>
              </a:spcBef>
              <a:spcAft>
                <a:spcPts val="0"/>
              </a:spcAft>
              <a:buClr>
                <a:schemeClr val="dk1"/>
              </a:buClr>
              <a:buSzPts val="180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0"/>
              </a:spcBef>
              <a:spcAft>
                <a:spcPts val="0"/>
              </a:spcAft>
              <a:buClr>
                <a:schemeClr val="dk1"/>
              </a:buClr>
              <a:buSzPts val="1800"/>
              <a:buChar char="▪"/>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42" name="Google Shape;42;p18"/>
          <p:cNvSpPr txBox="1">
            <a:spLocks noGrp="1"/>
          </p:cNvSpPr>
          <p:nvPr>
            <p:ph type="body" idx="3"/>
          </p:nvPr>
        </p:nvSpPr>
        <p:spPr>
          <a:xfrm>
            <a:off x="6419088" y="1828456"/>
            <a:ext cx="4489704" cy="830695"/>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500"/>
              </a:spcBef>
              <a:spcAft>
                <a:spcPts val="0"/>
              </a:spcAft>
              <a:buClr>
                <a:schemeClr val="dk1"/>
              </a:buClr>
              <a:buSzPts val="2400"/>
              <a:buNone/>
              <a:defRPr sz="2400" b="1"/>
            </a:lvl1pPr>
            <a:lvl2pPr marL="914400" lvl="1" indent="-228600" algn="l">
              <a:lnSpc>
                <a:spcPct val="100000"/>
              </a:lnSpc>
              <a:spcBef>
                <a:spcPts val="300"/>
              </a:spcBef>
              <a:spcAft>
                <a:spcPts val="0"/>
              </a:spcAft>
              <a:buClr>
                <a:schemeClr val="dk1"/>
              </a:buClr>
              <a:buSzPts val="2000"/>
              <a:buNone/>
              <a:defRPr sz="2000" b="1"/>
            </a:lvl2pPr>
            <a:lvl3pPr marL="1371600" lvl="2" indent="-228600" algn="l">
              <a:lnSpc>
                <a:spcPct val="100000"/>
              </a:lnSpc>
              <a:spcBef>
                <a:spcPts val="300"/>
              </a:spcBef>
              <a:spcAft>
                <a:spcPts val="0"/>
              </a:spcAft>
              <a:buClr>
                <a:schemeClr val="dk1"/>
              </a:buClr>
              <a:buSzPts val="1800"/>
              <a:buNone/>
              <a:defRPr sz="1800" b="1"/>
            </a:lvl3pPr>
            <a:lvl4pPr marL="1828800" lvl="3" indent="-228600" algn="l">
              <a:lnSpc>
                <a:spcPct val="100000"/>
              </a:lnSpc>
              <a:spcBef>
                <a:spcPts val="0"/>
              </a:spcBef>
              <a:spcAft>
                <a:spcPts val="0"/>
              </a:spcAft>
              <a:buClr>
                <a:schemeClr val="dk1"/>
              </a:buClr>
              <a:buSzPts val="1600"/>
              <a:buNone/>
              <a:defRPr sz="1600" b="1"/>
            </a:lvl4pPr>
            <a:lvl5pPr marL="2286000" lvl="4" indent="-228600" algn="l">
              <a:lnSpc>
                <a:spcPct val="100000"/>
              </a:lnSpc>
              <a:spcBef>
                <a:spcPts val="0"/>
              </a:spcBef>
              <a:spcAft>
                <a:spcPts val="0"/>
              </a:spcAft>
              <a:buClr>
                <a:schemeClr val="dk1"/>
              </a:buClr>
              <a:buSzPts val="1600"/>
              <a:buNone/>
              <a:defRPr sz="1600" b="1"/>
            </a:lvl5pPr>
            <a:lvl6pPr marL="2743200" lvl="5" indent="-228600" algn="l">
              <a:lnSpc>
                <a:spcPct val="100000"/>
              </a:lnSpc>
              <a:spcBef>
                <a:spcPts val="0"/>
              </a:spcBef>
              <a:spcAft>
                <a:spcPts val="0"/>
              </a:spcAft>
              <a:buClr>
                <a:schemeClr val="dk1"/>
              </a:buClr>
              <a:buSzPts val="1600"/>
              <a:buNone/>
              <a:defRPr sz="1600" b="1"/>
            </a:lvl6pPr>
            <a:lvl7pPr marL="3200400" lvl="6" indent="-228600" algn="l">
              <a:lnSpc>
                <a:spcPct val="100000"/>
              </a:lnSpc>
              <a:spcBef>
                <a:spcPts val="0"/>
              </a:spcBef>
              <a:spcAft>
                <a:spcPts val="0"/>
              </a:spcAft>
              <a:buClr>
                <a:schemeClr val="dk1"/>
              </a:buClr>
              <a:buSzPts val="1600"/>
              <a:buNone/>
              <a:defRPr sz="1600" b="1"/>
            </a:lvl7pPr>
            <a:lvl8pPr marL="3657600" lvl="7" indent="-228600" algn="l">
              <a:lnSpc>
                <a:spcPct val="100000"/>
              </a:lnSpc>
              <a:spcBef>
                <a:spcPts val="0"/>
              </a:spcBef>
              <a:spcAft>
                <a:spcPts val="0"/>
              </a:spcAft>
              <a:buClr>
                <a:schemeClr val="dk1"/>
              </a:buClr>
              <a:buSzPts val="1600"/>
              <a:buNone/>
              <a:defRPr sz="1600" b="1"/>
            </a:lvl8pPr>
            <a:lvl9pPr marL="4114800" lvl="8" indent="-228600" algn="l">
              <a:lnSpc>
                <a:spcPct val="100000"/>
              </a:lnSpc>
              <a:spcBef>
                <a:spcPts val="0"/>
              </a:spcBef>
              <a:spcAft>
                <a:spcPts val="0"/>
              </a:spcAft>
              <a:buClr>
                <a:schemeClr val="dk1"/>
              </a:buClr>
              <a:buSzPts val="1600"/>
              <a:buNone/>
              <a:defRPr sz="1600" b="1"/>
            </a:lvl9pPr>
          </a:lstStyle>
          <a:p>
            <a:endParaRPr/>
          </a:p>
        </p:txBody>
      </p:sp>
      <p:sp>
        <p:nvSpPr>
          <p:cNvPr id="43" name="Google Shape;43;p18"/>
          <p:cNvSpPr txBox="1">
            <a:spLocks noGrp="1"/>
          </p:cNvSpPr>
          <p:nvPr>
            <p:ph type="body" idx="4"/>
          </p:nvPr>
        </p:nvSpPr>
        <p:spPr>
          <a:xfrm>
            <a:off x="6419088" y="2743194"/>
            <a:ext cx="4489704" cy="343376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500"/>
              </a:spcBef>
              <a:spcAft>
                <a:spcPts val="0"/>
              </a:spcAft>
              <a:buClr>
                <a:schemeClr val="dk1"/>
              </a:buClr>
              <a:buSzPts val="1800"/>
              <a:buChar char="▪"/>
              <a:defRPr/>
            </a:lvl1pPr>
            <a:lvl2pPr marL="914400" lvl="1" indent="-342900" algn="l">
              <a:lnSpc>
                <a:spcPct val="100000"/>
              </a:lnSpc>
              <a:spcBef>
                <a:spcPts val="300"/>
              </a:spcBef>
              <a:spcAft>
                <a:spcPts val="0"/>
              </a:spcAft>
              <a:buClr>
                <a:schemeClr val="dk1"/>
              </a:buClr>
              <a:buSzPts val="1800"/>
              <a:buChar char="▪"/>
              <a:defRPr/>
            </a:lvl2pPr>
            <a:lvl3pPr marL="1371600" lvl="2" indent="-342900" algn="l">
              <a:lnSpc>
                <a:spcPct val="100000"/>
              </a:lnSpc>
              <a:spcBef>
                <a:spcPts val="300"/>
              </a:spcBef>
              <a:spcAft>
                <a:spcPts val="0"/>
              </a:spcAft>
              <a:buClr>
                <a:schemeClr val="dk1"/>
              </a:buClr>
              <a:buSzPts val="180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0"/>
              </a:spcBef>
              <a:spcAft>
                <a:spcPts val="0"/>
              </a:spcAft>
              <a:buClr>
                <a:schemeClr val="dk1"/>
              </a:buClr>
              <a:buSzPts val="1800"/>
              <a:buChar char="▪"/>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44" name="Google Shape;44;p18"/>
          <p:cNvSpPr txBox="1">
            <a:spLocks noGrp="1"/>
          </p:cNvSpPr>
          <p:nvPr>
            <p:ph type="dt" idx="10"/>
          </p:nvPr>
        </p:nvSpPr>
        <p:spPr>
          <a:xfrm>
            <a:off x="1280160" y="6356350"/>
            <a:ext cx="197194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A0EAF55-6346-4A28-B7A0-31C01A168D90}" type="datetime1">
              <a:rPr lang="it-IT" smtClean="0"/>
              <a:t>12/04/2022</a:t>
            </a:fld>
            <a:endParaRPr/>
          </a:p>
        </p:txBody>
      </p:sp>
      <p:sp>
        <p:nvSpPr>
          <p:cNvPr id="45" name="Google Shape;45;p18"/>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MiMaCh System - Intermediate Competition - Intelligent Systems</a:t>
            </a:r>
            <a:endParaRPr/>
          </a:p>
        </p:txBody>
      </p:sp>
      <p:sp>
        <p:nvSpPr>
          <p:cNvPr id="46" name="Google Shape;46;p18"/>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extLst>
      <p:ext uri="{BB962C8B-B14F-4D97-AF65-F5344CB8AC3E}">
        <p14:creationId xmlns:p14="http://schemas.microsoft.com/office/powerpoint/2010/main" val="226367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contenuto 2"/>
          <p:cNvSpPr>
            <a:spLocks noGrp="1"/>
          </p:cNvSpPr>
          <p:nvPr>
            <p:ph idx="1"/>
          </p:nvPr>
        </p:nvSpPr>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data 3"/>
          <p:cNvSpPr>
            <a:spLocks noGrp="1"/>
          </p:cNvSpPr>
          <p:nvPr>
            <p:ph type="dt" sz="half" idx="10"/>
          </p:nvPr>
        </p:nvSpPr>
        <p:spPr/>
        <p:txBody>
          <a:bodyPr rtlCol="0"/>
          <a:lstStyle/>
          <a:p>
            <a:pPr rtl="0"/>
            <a:fld id="{B4DDC931-BCFA-4C5B-BA71-47559312210B}" type="datetime1">
              <a:rPr lang="it-IT" smtClean="0"/>
              <a:t>12/04/2022</a:t>
            </a:fld>
            <a:endParaRPr lang="it-IT" dirty="0"/>
          </a:p>
        </p:txBody>
      </p:sp>
      <p:sp>
        <p:nvSpPr>
          <p:cNvPr id="5" name="Segnaposto piè di pagina 4"/>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tango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9" name="Rettango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it-IT" smtClean="0"/>
              <a:t>Fare clic per modificare lo stile del titolo</a:t>
            </a:r>
            <a:endParaRPr lang="it-IT" dirty="0"/>
          </a:p>
        </p:txBody>
      </p:sp>
      <p:sp>
        <p:nvSpPr>
          <p:cNvPr id="3" name="Segnaposto tes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smtClean="0"/>
              <a:t>Modifica gli stili del testo dello schema</a:t>
            </a:r>
          </a:p>
        </p:txBody>
      </p:sp>
      <p:sp>
        <p:nvSpPr>
          <p:cNvPr id="4" name="Segnaposto data 3"/>
          <p:cNvSpPr>
            <a:spLocks noGrp="1"/>
          </p:cNvSpPr>
          <p:nvPr>
            <p:ph type="dt" sz="half" idx="10"/>
          </p:nvPr>
        </p:nvSpPr>
        <p:spPr/>
        <p:txBody>
          <a:bodyPr rtlCol="0"/>
          <a:lstStyle>
            <a:lvl1pPr>
              <a:defRPr>
                <a:solidFill>
                  <a:schemeClr val="bg2"/>
                </a:solidFill>
              </a:defRPr>
            </a:lvl1pPr>
          </a:lstStyle>
          <a:p>
            <a:pPr rtl="0"/>
            <a:fld id="{F24C4BCA-4971-489E-8C73-E1832986D131}" type="datetime1">
              <a:rPr lang="it-IT" smtClean="0"/>
              <a:t>12/04/2022</a:t>
            </a:fld>
            <a:endParaRPr lang="it-IT" dirty="0"/>
          </a:p>
        </p:txBody>
      </p:sp>
      <p:sp>
        <p:nvSpPr>
          <p:cNvPr id="5" name="Segnaposto piè di pagina 4"/>
          <p:cNvSpPr>
            <a:spLocks noGrp="1"/>
          </p:cNvSpPr>
          <p:nvPr>
            <p:ph type="ftr" sz="quarter" idx="11"/>
          </p:nvPr>
        </p:nvSpPr>
        <p:spPr/>
        <p:txBody>
          <a:bodyPr rtlCol="0"/>
          <a:lstStyle>
            <a:lvl1pPr>
              <a:defRPr>
                <a:solidFill>
                  <a:schemeClr val="bg2"/>
                </a:solidFill>
              </a:defRPr>
            </a:lvl1pPr>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it-IT" smtClean="0"/>
              <a:pPr/>
              <a:t>‹N›</a:t>
            </a:fld>
            <a:endParaRPr lang="it-IT"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contenuto 2"/>
          <p:cNvSpPr>
            <a:spLocks noGrp="1"/>
          </p:cNvSpPr>
          <p:nvPr>
            <p:ph sz="half" idx="1"/>
          </p:nvPr>
        </p:nvSpPr>
        <p:spPr>
          <a:xfrm>
            <a:off x="1280160" y="2194560"/>
            <a:ext cx="4489704" cy="3986784"/>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4" name="Segnaposto contenuto 3"/>
          <p:cNvSpPr>
            <a:spLocks noGrp="1"/>
          </p:cNvSpPr>
          <p:nvPr>
            <p:ph sz="half" idx="2"/>
          </p:nvPr>
        </p:nvSpPr>
        <p:spPr>
          <a:xfrm>
            <a:off x="6415368" y="2194560"/>
            <a:ext cx="4493424" cy="3986784"/>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5" name="Segnaposto data 4"/>
          <p:cNvSpPr>
            <a:spLocks noGrp="1"/>
          </p:cNvSpPr>
          <p:nvPr>
            <p:ph type="dt" sz="half" idx="10"/>
          </p:nvPr>
        </p:nvSpPr>
        <p:spPr/>
        <p:txBody>
          <a:bodyPr rtlCol="0"/>
          <a:lstStyle/>
          <a:p>
            <a:pPr rtl="0"/>
            <a:fld id="{79EE95BC-EC84-4D73-B573-BCA9C5422443}" type="datetime1">
              <a:rPr lang="it-IT" smtClean="0"/>
              <a:t>12/04/2022</a:t>
            </a:fld>
            <a:endParaRPr lang="it-IT" dirty="0"/>
          </a:p>
        </p:txBody>
      </p:sp>
      <p:sp>
        <p:nvSpPr>
          <p:cNvPr id="6" name="Segnaposto piè di pagina 5"/>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7" name="Segnaposto numero diapositiva 6"/>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tes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smtClean="0"/>
              <a:t>Modifica gli stili del testo dello schema</a:t>
            </a:r>
          </a:p>
        </p:txBody>
      </p:sp>
      <p:sp>
        <p:nvSpPr>
          <p:cNvPr id="4" name="Segnaposto contenuto 3"/>
          <p:cNvSpPr>
            <a:spLocks noGrp="1"/>
          </p:cNvSpPr>
          <p:nvPr>
            <p:ph sz="half" idx="2"/>
          </p:nvPr>
        </p:nvSpPr>
        <p:spPr>
          <a:xfrm>
            <a:off x="1280160" y="2743194"/>
            <a:ext cx="4489704" cy="3433769"/>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5" name="Segnaposto tes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smtClean="0"/>
              <a:t>Modifica gli stili del testo dello schema</a:t>
            </a:r>
          </a:p>
        </p:txBody>
      </p:sp>
      <p:sp>
        <p:nvSpPr>
          <p:cNvPr id="6" name="Segnaposto contenuto 5"/>
          <p:cNvSpPr>
            <a:spLocks noGrp="1"/>
          </p:cNvSpPr>
          <p:nvPr>
            <p:ph sz="quarter" idx="4"/>
          </p:nvPr>
        </p:nvSpPr>
        <p:spPr>
          <a:xfrm>
            <a:off x="6419088" y="2743194"/>
            <a:ext cx="4489704" cy="3433769"/>
          </a:xfrm>
        </p:spPr>
        <p:txBody>
          <a:bodyPr rtlCol="0"/>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7" name="Segnaposto data 6"/>
          <p:cNvSpPr>
            <a:spLocks noGrp="1"/>
          </p:cNvSpPr>
          <p:nvPr>
            <p:ph type="dt" sz="half" idx="10"/>
          </p:nvPr>
        </p:nvSpPr>
        <p:spPr/>
        <p:txBody>
          <a:bodyPr rtlCol="0"/>
          <a:lstStyle/>
          <a:p>
            <a:pPr rtl="0"/>
            <a:fld id="{99DDB963-C0B9-45B9-A5B3-DB9D733F34BA}" type="datetime1">
              <a:rPr lang="it-IT" smtClean="0"/>
              <a:t>12/04/2022</a:t>
            </a:fld>
            <a:endParaRPr lang="it-IT" dirty="0"/>
          </a:p>
        </p:txBody>
      </p:sp>
      <p:sp>
        <p:nvSpPr>
          <p:cNvPr id="8" name="Segnaposto piè di pagina 7"/>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9" name="Segnaposto numero diapositiva 8"/>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smtClean="0"/>
              <a:t>Fare clic per modificare lo stile del titolo</a:t>
            </a:r>
            <a:endParaRPr lang="it-IT" dirty="0"/>
          </a:p>
        </p:txBody>
      </p:sp>
      <p:sp>
        <p:nvSpPr>
          <p:cNvPr id="3" name="Segnaposto data 2"/>
          <p:cNvSpPr>
            <a:spLocks noGrp="1"/>
          </p:cNvSpPr>
          <p:nvPr>
            <p:ph type="dt" sz="half" idx="10"/>
          </p:nvPr>
        </p:nvSpPr>
        <p:spPr/>
        <p:txBody>
          <a:bodyPr rtlCol="0"/>
          <a:lstStyle/>
          <a:p>
            <a:pPr rtl="0"/>
            <a:fld id="{BF48A5DB-5155-400F-82FE-44F475BC2B6B}" type="datetime1">
              <a:rPr lang="it-IT" smtClean="0"/>
              <a:t>12/04/2022</a:t>
            </a:fld>
            <a:endParaRPr lang="it-IT" dirty="0"/>
          </a:p>
        </p:txBody>
      </p:sp>
      <p:sp>
        <p:nvSpPr>
          <p:cNvPr id="4" name="Segnaposto piè di pagina 3"/>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2916A228-AC3A-425D-A496-E8101CE57DDF}" type="datetime1">
              <a:rPr lang="it-IT" smtClean="0"/>
              <a:t>12/04/2022</a:t>
            </a:fld>
            <a:endParaRPr lang="it-IT" dirty="0"/>
          </a:p>
        </p:txBody>
      </p:sp>
      <p:sp>
        <p:nvSpPr>
          <p:cNvPr id="3" name="Segnaposto piè di pagina 2"/>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chor="ctr">
            <a:normAutofit/>
          </a:bodyPr>
          <a:lstStyle>
            <a:lvl1pPr>
              <a:defRPr sz="3000"/>
            </a:lvl1pPr>
          </a:lstStyle>
          <a:p>
            <a:pPr rtl="0"/>
            <a:r>
              <a:rPr lang="it-IT" smtClean="0"/>
              <a:t>Fare clic per modificare lo stile del titolo</a:t>
            </a:r>
            <a:endParaRPr lang="it-IT" dirty="0"/>
          </a:p>
        </p:txBody>
      </p:sp>
      <p:sp>
        <p:nvSpPr>
          <p:cNvPr id="4" name="Segnaposto tes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smtClean="0"/>
              <a:t>Modifica gli stili del testo dello schema</a:t>
            </a:r>
          </a:p>
        </p:txBody>
      </p:sp>
      <p:sp>
        <p:nvSpPr>
          <p:cNvPr id="3" name="Segnaposto contenut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it-IT" smtClean="0"/>
              <a:t>Modifica gli stili del testo dello schema</a:t>
            </a:r>
          </a:p>
          <a:p>
            <a:pPr lvl="1" rtl="0"/>
            <a:r>
              <a:rPr lang="it-IT" smtClean="0"/>
              <a:t>Secondo livello</a:t>
            </a:r>
          </a:p>
          <a:p>
            <a:pPr lvl="2" rtl="0"/>
            <a:r>
              <a:rPr lang="it-IT" smtClean="0"/>
              <a:t>Terzo livello</a:t>
            </a:r>
          </a:p>
          <a:p>
            <a:pPr lvl="3" rtl="0"/>
            <a:r>
              <a:rPr lang="it-IT" smtClean="0"/>
              <a:t>Quarto livello</a:t>
            </a:r>
          </a:p>
          <a:p>
            <a:pPr lvl="4" rtl="0"/>
            <a:r>
              <a:rPr lang="it-IT" smtClean="0"/>
              <a:t>Quinto livello</a:t>
            </a:r>
            <a:endParaRPr lang="it-IT" dirty="0"/>
          </a:p>
        </p:txBody>
      </p:sp>
      <p:sp>
        <p:nvSpPr>
          <p:cNvPr id="5" name="Segnaposto data 4"/>
          <p:cNvSpPr>
            <a:spLocks noGrp="1"/>
          </p:cNvSpPr>
          <p:nvPr>
            <p:ph type="dt" sz="half" idx="10"/>
          </p:nvPr>
        </p:nvSpPr>
        <p:spPr/>
        <p:txBody>
          <a:bodyPr rtlCol="0"/>
          <a:lstStyle/>
          <a:p>
            <a:pPr rtl="0"/>
            <a:fld id="{D25E8693-3D0C-4572-8740-DC78D8940D13}" type="datetime1">
              <a:rPr lang="it-IT" smtClean="0"/>
              <a:t>12/04/2022</a:t>
            </a:fld>
            <a:endParaRPr lang="it-IT" dirty="0"/>
          </a:p>
        </p:txBody>
      </p:sp>
      <p:sp>
        <p:nvSpPr>
          <p:cNvPr id="6" name="Segnaposto piè di pagina 5"/>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7" name="Segnaposto numero diapositiva 6"/>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nchor="ctr">
            <a:normAutofit/>
          </a:bodyPr>
          <a:lstStyle>
            <a:lvl1pPr>
              <a:defRPr sz="3000"/>
            </a:lvl1pPr>
          </a:lstStyle>
          <a:p>
            <a:pPr rtl="0"/>
            <a:r>
              <a:rPr lang="it-IT" smtClean="0"/>
              <a:t>Fare clic per modificare lo stile del titolo</a:t>
            </a:r>
            <a:endParaRPr lang="it-IT" dirty="0"/>
          </a:p>
        </p:txBody>
      </p:sp>
      <p:sp>
        <p:nvSpPr>
          <p:cNvPr id="4" name="Segnaposto tes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smtClean="0"/>
              <a:t>Modifica gli stili del testo dello schema</a:t>
            </a:r>
          </a:p>
        </p:txBody>
      </p:sp>
      <p:sp>
        <p:nvSpPr>
          <p:cNvPr id="3" name="Segnaposto immagine 2" descr="Segnaposto vuoto per aggiungere un'immagine. Fare clic sul segnaposto e selezionare l'immagine che si vuole aggiungere"/>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smtClean="0"/>
              <a:t>Fare clic sull'icona per inserire un'immagine</a:t>
            </a:r>
            <a:endParaRPr lang="it-IT" dirty="0"/>
          </a:p>
        </p:txBody>
      </p:sp>
      <p:sp>
        <p:nvSpPr>
          <p:cNvPr id="5" name="Segnaposto data 4"/>
          <p:cNvSpPr>
            <a:spLocks noGrp="1"/>
          </p:cNvSpPr>
          <p:nvPr>
            <p:ph type="dt" sz="half" idx="10"/>
          </p:nvPr>
        </p:nvSpPr>
        <p:spPr/>
        <p:txBody>
          <a:bodyPr rtlCol="0"/>
          <a:lstStyle/>
          <a:p>
            <a:pPr rtl="0"/>
            <a:fld id="{97E2ECB1-B49E-420D-B355-498E411E9C6C}" type="datetime1">
              <a:rPr lang="it-IT" smtClean="0"/>
              <a:t>12/04/2022</a:t>
            </a:fld>
            <a:endParaRPr lang="it-IT" dirty="0"/>
          </a:p>
        </p:txBody>
      </p:sp>
      <p:sp>
        <p:nvSpPr>
          <p:cNvPr id="6" name="Segnaposto piè di pagina 5"/>
          <p:cNvSpPr>
            <a:spLocks noGrp="1"/>
          </p:cNvSpPr>
          <p:nvPr>
            <p:ph type="ftr" sz="quarter" idx="11"/>
          </p:nvPr>
        </p:nvSpPr>
        <p:spPr/>
        <p:txBody>
          <a:bodyPr rtlCol="0"/>
          <a:lstStyle/>
          <a:p>
            <a:pPr rtl="0"/>
            <a:r>
              <a:rPr lang="en-US" smtClean="0"/>
              <a:t>MiMaCh System - Intermediate Competition - Intelligent Systems</a:t>
            </a:r>
            <a:endParaRPr lang="it-IT" dirty="0"/>
          </a:p>
        </p:txBody>
      </p:sp>
      <p:sp>
        <p:nvSpPr>
          <p:cNvPr id="7" name="Segnaposto numero diapositiva 6"/>
          <p:cNvSpPr>
            <a:spLocks noGrp="1"/>
          </p:cNvSpPr>
          <p:nvPr>
            <p:ph type="sldNum" sz="quarter" idx="12"/>
          </p:nvPr>
        </p:nvSpPr>
        <p:spPr/>
        <p:txBody>
          <a:bodyPr rtlCol="0"/>
          <a:lstStyle/>
          <a:p>
            <a:pPr rtl="0"/>
            <a:fld id="{BD266BE7-899D-4075-917F-DBDE33B6B692}" type="slidenum">
              <a:rPr lang="it-IT" smtClean="0"/>
              <a:t>‹N›</a:t>
            </a:fld>
            <a:endParaRPr lang="it-IT"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ttango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pic>
        <p:nvPicPr>
          <p:cNvPr id="8" name="Immagine 7"/>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Segnaposto tito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it-IT" noProof="0" dirty="0" smtClean="0"/>
              <a:t>Fare clic per modificare lo stile del titolo</a:t>
            </a:r>
            <a:endParaRPr lang="it-IT" noProof="0" dirty="0"/>
          </a:p>
        </p:txBody>
      </p:sp>
      <p:sp>
        <p:nvSpPr>
          <p:cNvPr id="3" name="Segnaposto tes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it-IT" noProof="0" dirty="0" smtClean="0"/>
              <a:t>Fare clic per modificare gli stili del testo dello schema</a:t>
            </a:r>
          </a:p>
          <a:p>
            <a:pPr lvl="1" rtl="0"/>
            <a:r>
              <a:rPr lang="it-IT" noProof="0" dirty="0" smtClean="0"/>
              <a:t>Secondo livello</a:t>
            </a:r>
          </a:p>
          <a:p>
            <a:pPr lvl="2" rtl="0"/>
            <a:r>
              <a:rPr lang="it-IT" noProof="0" dirty="0" smtClean="0"/>
              <a:t>Terzo livello</a:t>
            </a:r>
          </a:p>
          <a:p>
            <a:pPr lvl="3" rtl="0"/>
            <a:r>
              <a:rPr lang="it-IT" noProof="0" dirty="0" smtClean="0"/>
              <a:t>Quarto livello</a:t>
            </a:r>
          </a:p>
          <a:p>
            <a:pPr lvl="4" rtl="0"/>
            <a:r>
              <a:rPr lang="it-IT" noProof="0" dirty="0" smtClean="0"/>
              <a:t>Quinto livello</a:t>
            </a:r>
          </a:p>
          <a:p>
            <a:pPr lvl="5" rtl="0"/>
            <a:r>
              <a:rPr lang="it-IT" noProof="0" dirty="0" smtClean="0"/>
              <a:t>Sesto</a:t>
            </a:r>
          </a:p>
          <a:p>
            <a:pPr lvl="6" rtl="0"/>
            <a:r>
              <a:rPr lang="it-IT" noProof="0" dirty="0" smtClean="0"/>
              <a:t>Settimo</a:t>
            </a:r>
          </a:p>
          <a:p>
            <a:pPr lvl="7" rtl="0"/>
            <a:r>
              <a:rPr lang="it-IT" noProof="0" dirty="0" smtClean="0"/>
              <a:t>Ottavo</a:t>
            </a:r>
          </a:p>
          <a:p>
            <a:pPr lvl="8" rtl="0"/>
            <a:r>
              <a:rPr lang="it-IT" noProof="0" dirty="0" smtClean="0"/>
              <a:t>Nono</a:t>
            </a:r>
            <a:endParaRPr lang="it-IT" noProof="0" dirty="0"/>
          </a:p>
        </p:txBody>
      </p:sp>
      <p:sp>
        <p:nvSpPr>
          <p:cNvPr id="4" name="Segnaposto dat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C9C23668-1348-4EA3-BAD3-5127121DA809}" type="datetime1">
              <a:rPr lang="it-IT" smtClean="0"/>
              <a:t>12/04/2022</a:t>
            </a:fld>
            <a:endParaRPr lang="it-IT" dirty="0"/>
          </a:p>
        </p:txBody>
      </p:sp>
      <p:sp>
        <p:nvSpPr>
          <p:cNvPr id="5" name="Segnaposto piè di pa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r>
              <a:rPr lang="en-US" noProof="0" smtClean="0"/>
              <a:t>MiMaCh System - Intermediate Competition - Intelligent Systems</a:t>
            </a:r>
            <a:endParaRPr lang="it-IT" noProof="0" dirty="0"/>
          </a:p>
        </p:txBody>
      </p:sp>
      <p:sp>
        <p:nvSpPr>
          <p:cNvPr id="6" name="Segnaposto numero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it-IT" noProof="0" smtClean="0"/>
              <a:pPr/>
              <a:t>‹N›</a:t>
            </a:fld>
            <a:endParaRPr lang="it-IT"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dingame.com/multiplayer/bot-programming/mean-max" TargetMode="External"/><Relationship Id="rId7" Type="http://schemas.openxmlformats.org/officeDocument/2006/relationships/hyperlink" Target="https://github.com/MartinaCanonPh/MiMaCh-System-Proj/tree/main/intermediate%20competitio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CodinGame/MeanMax/blob/master/Referee.java" TargetMode="External"/><Relationship Id="rId5" Type="http://schemas.openxmlformats.org/officeDocument/2006/relationships/hyperlink" Target="https://www.codingame.com/profile/133e909cee5f2aea7e5aa1f48d5c5be39162184" TargetMode="External"/><Relationship Id="rId4" Type="http://schemas.openxmlformats.org/officeDocument/2006/relationships/hyperlink" Target="https://www.codingame.com/home"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normAutofit/>
          </a:bodyPr>
          <a:lstStyle/>
          <a:p>
            <a:pPr rtl="0"/>
            <a:r>
              <a:rPr lang="it-IT" sz="4800" dirty="0" smtClean="0">
                <a:effectLst>
                  <a:outerShdw blurRad="38100" dist="38100" dir="2700000" algn="tl">
                    <a:srgbClr val="000000">
                      <a:alpha val="43137"/>
                    </a:srgbClr>
                  </a:outerShdw>
                </a:effectLst>
              </a:rPr>
              <a:t>Intermediate </a:t>
            </a:r>
            <a:r>
              <a:rPr lang="it-IT" sz="4800" dirty="0" err="1" smtClean="0">
                <a:effectLst>
                  <a:outerShdw blurRad="38100" dist="38100" dir="2700000" algn="tl">
                    <a:srgbClr val="000000">
                      <a:alpha val="43137"/>
                    </a:srgbClr>
                  </a:outerShdw>
                </a:effectLst>
              </a:rPr>
              <a:t>Competition</a:t>
            </a:r>
            <a:endParaRPr lang="it-IT" sz="4800" dirty="0">
              <a:effectLst>
                <a:outerShdw blurRad="38100" dist="38100" dir="2700000" algn="tl">
                  <a:srgbClr val="000000">
                    <a:alpha val="43137"/>
                  </a:srgbClr>
                </a:outerShdw>
              </a:effectLst>
            </a:endParaRPr>
          </a:p>
        </p:txBody>
      </p:sp>
      <p:sp>
        <p:nvSpPr>
          <p:cNvPr id="3" name="Sottotitolo 2"/>
          <p:cNvSpPr>
            <a:spLocks noGrp="1"/>
          </p:cNvSpPr>
          <p:nvPr>
            <p:ph type="subTitle" idx="1"/>
          </p:nvPr>
        </p:nvSpPr>
        <p:spPr/>
        <p:txBody>
          <a:bodyPr rtlCol="0">
            <a:normAutofit/>
          </a:bodyPr>
          <a:lstStyle/>
          <a:p>
            <a:pPr rtl="0"/>
            <a:r>
              <a:rPr lang="it-IT" sz="2000" dirty="0">
                <a:effectLst>
                  <a:outerShdw blurRad="38100" dist="38100" dir="2700000" algn="tl">
                    <a:srgbClr val="000000">
                      <a:alpha val="43137"/>
                    </a:srgbClr>
                  </a:outerShdw>
                </a:effectLst>
              </a:rPr>
              <a:t>b</a:t>
            </a:r>
            <a:r>
              <a:rPr lang="it-IT" sz="2000" dirty="0" smtClean="0">
                <a:effectLst>
                  <a:outerShdw blurRad="38100" dist="38100" dir="2700000" algn="tl">
                    <a:srgbClr val="000000">
                      <a:alpha val="43137"/>
                    </a:srgbClr>
                  </a:outerShdw>
                </a:effectLst>
              </a:rPr>
              <a:t>y </a:t>
            </a:r>
            <a:r>
              <a:rPr lang="it-IT" sz="2000" dirty="0" err="1" smtClean="0">
                <a:effectLst>
                  <a:outerShdw blurRad="38100" dist="38100" dir="2700000" algn="tl">
                    <a:srgbClr val="000000">
                      <a:alpha val="43137"/>
                    </a:srgbClr>
                  </a:outerShdw>
                </a:effectLst>
              </a:rPr>
              <a:t>MiMaCh</a:t>
            </a:r>
            <a:r>
              <a:rPr lang="it-IT" sz="2000" dirty="0" smtClean="0">
                <a:effectLst>
                  <a:outerShdw blurRad="38100" dist="38100" dir="2700000" algn="tl">
                    <a:srgbClr val="000000">
                      <a:alpha val="43137"/>
                    </a:srgbClr>
                  </a:outerShdw>
                </a:effectLst>
              </a:rPr>
              <a:t> System – </a:t>
            </a:r>
            <a:r>
              <a:rPr lang="it-IT" sz="2000" i="1" dirty="0" smtClean="0">
                <a:effectLst>
                  <a:outerShdw blurRad="38100" dist="38100" dir="2700000" algn="tl">
                    <a:srgbClr val="000000">
                      <a:alpha val="43137"/>
                    </a:srgbClr>
                  </a:outerShdw>
                </a:effectLst>
              </a:rPr>
              <a:t>Course of </a:t>
            </a:r>
            <a:r>
              <a:rPr lang="it-IT" sz="2000" i="1" dirty="0" err="1" smtClean="0">
                <a:effectLst>
                  <a:outerShdw blurRad="38100" dist="38100" dir="2700000" algn="tl">
                    <a:srgbClr val="000000">
                      <a:alpha val="43137"/>
                    </a:srgbClr>
                  </a:outerShdw>
                </a:effectLst>
              </a:rPr>
              <a:t>Intelligent</a:t>
            </a:r>
            <a:r>
              <a:rPr lang="it-IT" sz="2000" i="1" dirty="0" smtClean="0">
                <a:effectLst>
                  <a:outerShdw blurRad="38100" dist="38100" dir="2700000" algn="tl">
                    <a:srgbClr val="000000">
                      <a:alpha val="43137"/>
                    </a:srgbClr>
                  </a:outerShdw>
                </a:effectLst>
              </a:rPr>
              <a:t> Systems</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a.a</a:t>
            </a:r>
            <a:r>
              <a:rPr lang="it-IT" sz="2000" dirty="0" smtClean="0">
                <a:effectLst>
                  <a:outerShdw blurRad="38100" dist="38100" dir="2700000" algn="tl">
                    <a:srgbClr val="000000">
                      <a:alpha val="43137"/>
                    </a:srgbClr>
                  </a:outerShdw>
                </a:effectLst>
              </a:rPr>
              <a:t>. 2021/2022</a:t>
            </a:r>
            <a:endParaRPr lang="it-IT"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1afe590d36_0_8"/>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 - Wood3</a:t>
            </a:r>
            <a:endParaRPr dirty="0">
              <a:effectLst>
                <a:outerShdw blurRad="38100" dist="38100" dir="2700000" algn="tl">
                  <a:srgbClr val="000000">
                    <a:alpha val="43137"/>
                  </a:srgbClr>
                </a:outerShdw>
              </a:effectLst>
            </a:endParaRPr>
          </a:p>
        </p:txBody>
      </p:sp>
      <p:sp>
        <p:nvSpPr>
          <p:cNvPr id="200" name="Google Shape;200;g11afe590d36_0_8"/>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calculated</a:t>
            </a:r>
            <a:r>
              <a:rPr lang="it-IT" dirty="0">
                <a:effectLst>
                  <a:outerShdw blurRad="38100" dist="38100" dir="2700000" algn="tl">
                    <a:srgbClr val="000000">
                      <a:alpha val="43137"/>
                    </a:srgbClr>
                  </a:outerShdw>
                </a:effectLst>
              </a:rPr>
              <a:t> the </a:t>
            </a:r>
            <a:r>
              <a:rPr lang="it-IT" b="1" dirty="0" err="1">
                <a:effectLst>
                  <a:outerShdw blurRad="38100" dist="38100" dir="2700000" algn="tl">
                    <a:srgbClr val="000000">
                      <a:alpha val="43137"/>
                    </a:srgbClr>
                  </a:outerShdw>
                </a:effectLst>
              </a:rPr>
              <a:t>closer</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wreck</a:t>
            </a:r>
            <a:r>
              <a:rPr lang="it-IT" b="1" dirty="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from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Reaper</a:t>
            </a:r>
            <a:endParaRPr dirty="0">
              <a:effectLst>
                <a:outerShdw blurRad="38100" dist="38100" dir="2700000" algn="tl">
                  <a:srgbClr val="000000">
                    <a:alpha val="43137"/>
                  </a:srgbClr>
                </a:outerShdw>
              </a:effectLst>
            </a:endParaRPr>
          </a:p>
        </p:txBody>
      </p:sp>
      <p:sp>
        <p:nvSpPr>
          <p:cNvPr id="201" name="Google Shape;201;g11afe590d36_0_8"/>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02" name="Google Shape;202;g11afe590d36_0_8"/>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10</a:t>
            </a:fld>
            <a:endParaRPr/>
          </a:p>
        </p:txBody>
      </p:sp>
      <p:pic>
        <p:nvPicPr>
          <p:cNvPr id="203" name="Google Shape;203;g11afe590d36_0_8"/>
          <p:cNvPicPr preferRelativeResize="0"/>
          <p:nvPr/>
        </p:nvPicPr>
        <p:blipFill>
          <a:blip r:embed="rId3">
            <a:alphaModFix/>
          </a:blip>
          <a:stretch>
            <a:fillRect/>
          </a:stretch>
        </p:blipFill>
        <p:spPr>
          <a:xfrm>
            <a:off x="3250550" y="2838417"/>
            <a:ext cx="5687700" cy="3338433"/>
          </a:xfrm>
          <a:prstGeom prst="rect">
            <a:avLst/>
          </a:prstGeom>
          <a:ln>
            <a:noFill/>
          </a:ln>
          <a:effectLst>
            <a:outerShdw blurRad="292100" dist="139700" dir="2700000" algn="tl" rotWithShape="0">
              <a:srgbClr val="333333">
                <a:alpha val="65000"/>
              </a:srgbClr>
            </a:outerShdw>
          </a:effectLst>
        </p:spPr>
      </p:pic>
      <p:pic>
        <p:nvPicPr>
          <p:cNvPr id="204" name="Google Shape;204;g11afe590d36_0_8"/>
          <p:cNvPicPr preferRelativeResize="0"/>
          <p:nvPr/>
        </p:nvPicPr>
        <p:blipFill rotWithShape="1">
          <a:blip r:embed="rId4">
            <a:alphaModFix/>
          </a:blip>
          <a:srcRect/>
          <a:stretch/>
        </p:blipFill>
        <p:spPr>
          <a:xfrm>
            <a:off x="546661" y="685346"/>
            <a:ext cx="733500" cy="9240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394297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11afe590d36_0_1"/>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 - Wood2</a:t>
            </a:r>
            <a:endParaRPr dirty="0">
              <a:effectLst>
                <a:outerShdw blurRad="38100" dist="38100" dir="2700000" algn="tl">
                  <a:srgbClr val="000000">
                    <a:alpha val="43137"/>
                  </a:srgbClr>
                </a:outerShdw>
              </a:effectLst>
            </a:endParaRPr>
          </a:p>
        </p:txBody>
      </p:sp>
      <p:sp>
        <p:nvSpPr>
          <p:cNvPr id="210" name="Google Shape;210;g11afe590d36_0_1"/>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defined</a:t>
            </a:r>
            <a:r>
              <a:rPr lang="it-IT"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Destroyer</a:t>
            </a:r>
            <a:r>
              <a:rPr lang="it-IT" dirty="0" err="1">
                <a:effectLst>
                  <a:outerShdw blurRad="38100" dist="38100" dir="2700000" algn="tl">
                    <a:srgbClr val="000000">
                      <a:alpha val="43137"/>
                    </a:srgbClr>
                  </a:outerShdw>
                </a:effectLst>
              </a:rPr>
              <a:t>’s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behaviour</a:t>
            </a:r>
            <a:endParaRPr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calculated</a:t>
            </a:r>
            <a:r>
              <a:rPr lang="it-IT" dirty="0">
                <a:effectLst>
                  <a:outerShdw blurRad="38100" dist="38100" dir="2700000" algn="tl">
                    <a:srgbClr val="000000">
                      <a:alpha val="43137"/>
                    </a:srgbClr>
                  </a:outerShdw>
                </a:effectLst>
              </a:rPr>
              <a:t> the </a:t>
            </a:r>
            <a:r>
              <a:rPr lang="it-IT" b="1" dirty="0" err="1">
                <a:effectLst>
                  <a:outerShdw blurRad="38100" dist="38100" dir="2700000" algn="tl">
                    <a:srgbClr val="000000">
                      <a:alpha val="43137"/>
                    </a:srgbClr>
                  </a:outerShdw>
                </a:effectLst>
              </a:rPr>
              <a:t>closer</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Tanker</a:t>
            </a:r>
            <a:r>
              <a:rPr lang="it-IT" b="1" dirty="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from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Destroyer</a:t>
            </a:r>
            <a:endParaRPr dirty="0">
              <a:effectLst>
                <a:outerShdw blurRad="38100" dist="38100" dir="2700000" algn="tl">
                  <a:srgbClr val="000000">
                    <a:alpha val="43137"/>
                  </a:srgbClr>
                </a:outerShdw>
              </a:effectLst>
            </a:endParaRPr>
          </a:p>
        </p:txBody>
      </p:sp>
      <p:sp>
        <p:nvSpPr>
          <p:cNvPr id="211" name="Google Shape;211;g11afe590d36_0_1"/>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12" name="Google Shape;212;g11afe590d36_0_1"/>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11</a:t>
            </a:fld>
            <a:endParaRPr/>
          </a:p>
        </p:txBody>
      </p:sp>
      <p:pic>
        <p:nvPicPr>
          <p:cNvPr id="213" name="Google Shape;213;g11afe590d36_0_1"/>
          <p:cNvPicPr preferRelativeResize="0"/>
          <p:nvPr/>
        </p:nvPicPr>
        <p:blipFill>
          <a:blip r:embed="rId3">
            <a:alphaModFix/>
          </a:blip>
          <a:stretch>
            <a:fillRect/>
          </a:stretch>
        </p:blipFill>
        <p:spPr>
          <a:xfrm>
            <a:off x="2552750" y="3115853"/>
            <a:ext cx="7083299" cy="3240500"/>
          </a:xfrm>
          <a:prstGeom prst="rect">
            <a:avLst/>
          </a:prstGeom>
          <a:ln>
            <a:noFill/>
          </a:ln>
          <a:effectLst>
            <a:outerShdw blurRad="292100" dist="139700" dir="2700000" algn="tl" rotWithShape="0">
              <a:srgbClr val="333333">
                <a:alpha val="65000"/>
              </a:srgbClr>
            </a:outerShdw>
          </a:effectLst>
        </p:spPr>
      </p:pic>
      <p:pic>
        <p:nvPicPr>
          <p:cNvPr id="214" name="Google Shape;214;g11afe590d36_0_1"/>
          <p:cNvPicPr preferRelativeResize="0"/>
          <p:nvPr/>
        </p:nvPicPr>
        <p:blipFill rotWithShape="1">
          <a:blip r:embed="rId4">
            <a:alphaModFix/>
          </a:blip>
          <a:srcRect/>
          <a:stretch/>
        </p:blipFill>
        <p:spPr>
          <a:xfrm>
            <a:off x="546661" y="685346"/>
            <a:ext cx="733500" cy="9240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416463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1afe590d36_0_15"/>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 - Wood1</a:t>
            </a:r>
            <a:endParaRPr dirty="0">
              <a:effectLst>
                <a:outerShdw blurRad="38100" dist="38100" dir="2700000" algn="tl">
                  <a:srgbClr val="000000">
                    <a:alpha val="43137"/>
                  </a:srgbClr>
                </a:outerShdw>
              </a:effectLst>
            </a:endParaRPr>
          </a:p>
        </p:txBody>
      </p:sp>
      <p:sp>
        <p:nvSpPr>
          <p:cNvPr id="220" name="Google Shape;220;g11afe590d36_0_15"/>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defined</a:t>
            </a:r>
            <a:r>
              <a:rPr lang="it-IT"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Doof</a:t>
            </a:r>
            <a:r>
              <a:rPr lang="it-IT" dirty="0" err="1">
                <a:effectLst>
                  <a:outerShdw blurRad="38100" dist="38100" dir="2700000" algn="tl">
                    <a:srgbClr val="000000">
                      <a:alpha val="43137"/>
                    </a:srgbClr>
                  </a:outerShdw>
                </a:effectLst>
              </a:rPr>
              <a:t>’s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behaviour</a:t>
            </a:r>
            <a:endParaRPr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calculated</a:t>
            </a:r>
            <a:r>
              <a:rPr lang="it-IT" dirty="0">
                <a:effectLst>
                  <a:outerShdw blurRad="38100" dist="38100" dir="2700000" algn="tl">
                    <a:srgbClr val="000000">
                      <a:alpha val="43137"/>
                    </a:srgbClr>
                  </a:outerShdw>
                </a:effectLst>
              </a:rPr>
              <a:t> a </a:t>
            </a:r>
            <a:r>
              <a:rPr lang="it-IT" b="1" dirty="0" err="1">
                <a:effectLst>
                  <a:outerShdw blurRad="38100" dist="38100" dir="2700000" algn="tl">
                    <a:srgbClr val="000000">
                      <a:alpha val="43137"/>
                    </a:srgbClr>
                  </a:outerShdw>
                </a:effectLst>
              </a:rPr>
              <a:t>circular</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motion</a:t>
            </a:r>
            <a:r>
              <a:rPr lang="it-IT" b="1"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using</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trigonometry</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formulas</a:t>
            </a:r>
            <a:endParaRPr dirty="0">
              <a:effectLst>
                <a:outerShdw blurRad="38100" dist="38100" dir="2700000" algn="tl">
                  <a:srgbClr val="000000">
                    <a:alpha val="43137"/>
                  </a:srgbClr>
                </a:outerShdw>
              </a:effectLst>
            </a:endParaRPr>
          </a:p>
        </p:txBody>
      </p:sp>
      <p:sp>
        <p:nvSpPr>
          <p:cNvPr id="221" name="Google Shape;221;g11afe590d36_0_15"/>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22" name="Google Shape;222;g11afe590d36_0_15"/>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12</a:t>
            </a:fld>
            <a:endParaRPr/>
          </a:p>
        </p:txBody>
      </p:sp>
      <p:pic>
        <p:nvPicPr>
          <p:cNvPr id="223" name="Google Shape;223;g11afe590d36_0_15"/>
          <p:cNvPicPr preferRelativeResize="0"/>
          <p:nvPr/>
        </p:nvPicPr>
        <p:blipFill>
          <a:blip r:embed="rId3">
            <a:alphaModFix/>
          </a:blip>
          <a:stretch>
            <a:fillRect/>
          </a:stretch>
        </p:blipFill>
        <p:spPr>
          <a:xfrm>
            <a:off x="1832500" y="2996726"/>
            <a:ext cx="4897400" cy="3212625"/>
          </a:xfrm>
          <a:prstGeom prst="rect">
            <a:avLst/>
          </a:prstGeom>
          <a:ln>
            <a:noFill/>
          </a:ln>
          <a:effectLst>
            <a:outerShdw blurRad="292100" dist="139700" dir="2700000" algn="tl" rotWithShape="0">
              <a:srgbClr val="333333">
                <a:alpha val="65000"/>
              </a:srgbClr>
            </a:outerShdw>
          </a:effectLst>
        </p:spPr>
      </p:pic>
      <p:pic>
        <p:nvPicPr>
          <p:cNvPr id="224" name="Google Shape;224;g11afe590d36_0_15"/>
          <p:cNvPicPr preferRelativeResize="0"/>
          <p:nvPr/>
        </p:nvPicPr>
        <p:blipFill>
          <a:blip r:embed="rId4">
            <a:alphaModFix/>
          </a:blip>
          <a:stretch>
            <a:fillRect/>
          </a:stretch>
        </p:blipFill>
        <p:spPr>
          <a:xfrm>
            <a:off x="7035425" y="2964225"/>
            <a:ext cx="3223377" cy="3212625"/>
          </a:xfrm>
          <a:prstGeom prst="rect">
            <a:avLst/>
          </a:prstGeom>
          <a:ln>
            <a:noFill/>
          </a:ln>
          <a:effectLst>
            <a:outerShdw blurRad="292100" dist="139700" dir="2700000" algn="tl" rotWithShape="0">
              <a:srgbClr val="333333">
                <a:alpha val="65000"/>
              </a:srgbClr>
            </a:outerShdw>
          </a:effectLst>
        </p:spPr>
      </p:pic>
      <p:pic>
        <p:nvPicPr>
          <p:cNvPr id="225" name="Google Shape;225;g11afe590d36_0_15"/>
          <p:cNvPicPr preferRelativeResize="0"/>
          <p:nvPr/>
        </p:nvPicPr>
        <p:blipFill rotWithShape="1">
          <a:blip r:embed="rId5">
            <a:alphaModFix/>
          </a:blip>
          <a:srcRect/>
          <a:stretch/>
        </p:blipFill>
        <p:spPr>
          <a:xfrm>
            <a:off x="546661" y="685346"/>
            <a:ext cx="733500" cy="9240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7642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500"/>
                                        <p:tgtEl>
                                          <p:spTgt spid="22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1000"/>
                                        <p:tgtEl>
                                          <p:spTgt spid="224"/>
                                        </p:tgtEl>
                                      </p:cBhvr>
                                    </p:animEffect>
                                    <p:anim calcmode="lin" valueType="num">
                                      <p:cBhvr>
                                        <p:cTn id="12" dur="1000" fill="hold"/>
                                        <p:tgtEl>
                                          <p:spTgt spid="224"/>
                                        </p:tgtEl>
                                        <p:attrNameLst>
                                          <p:attrName>ppt_x</p:attrName>
                                        </p:attrNameLst>
                                      </p:cBhvr>
                                      <p:tavLst>
                                        <p:tav tm="0">
                                          <p:val>
                                            <p:strVal val="#ppt_x"/>
                                          </p:val>
                                        </p:tav>
                                        <p:tav tm="100000">
                                          <p:val>
                                            <p:strVal val="#ppt_x"/>
                                          </p:val>
                                        </p:tav>
                                      </p:tavLst>
                                    </p:anim>
                                    <p:anim calcmode="lin" valueType="num">
                                      <p:cBhvr>
                                        <p:cTn id="13" dur="1000" fill="hold"/>
                                        <p:tgtEl>
                                          <p:spTgt spid="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0"/>
          <p:cNvSpPr txBox="1">
            <a:spLocks noGrp="1"/>
          </p:cNvSpPr>
          <p:nvPr>
            <p:ph type="title"/>
          </p:nvPr>
        </p:nvSpPr>
        <p:spPr>
          <a:xfrm>
            <a:off x="1280160" y="466343"/>
            <a:ext cx="9628632" cy="1362113"/>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err="1">
                <a:effectLst>
                  <a:outerShdw blurRad="38100" dist="38100" dir="2700000" algn="tl">
                    <a:srgbClr val="000000">
                      <a:alpha val="43137"/>
                    </a:srgbClr>
                  </a:outerShdw>
                </a:effectLst>
              </a:rPr>
              <a:t>Bronze</a:t>
            </a:r>
            <a:r>
              <a:rPr lang="it-IT" dirty="0">
                <a:effectLst>
                  <a:outerShdw blurRad="38100" dist="38100" dir="2700000" algn="tl">
                    <a:srgbClr val="000000">
                      <a:alpha val="43137"/>
                    </a:srgbClr>
                  </a:outerShdw>
                </a:effectLst>
              </a:rPr>
              <a:t> League Code - I</a:t>
            </a:r>
            <a:endParaRPr dirty="0">
              <a:effectLst>
                <a:outerShdw blurRad="38100" dist="38100" dir="2700000" algn="tl">
                  <a:srgbClr val="000000">
                    <a:alpha val="43137"/>
                  </a:srgbClr>
                </a:outerShdw>
              </a:effectLst>
            </a:endParaRPr>
          </a:p>
        </p:txBody>
      </p:sp>
      <p:sp>
        <p:nvSpPr>
          <p:cNvPr id="231" name="Google Shape;231;p10"/>
          <p:cNvSpPr txBox="1">
            <a:spLocks noGrp="1"/>
          </p:cNvSpPr>
          <p:nvPr>
            <p:ph type="body" idx="1"/>
          </p:nvPr>
        </p:nvSpPr>
        <p:spPr>
          <a:xfrm>
            <a:off x="1280150" y="2147447"/>
            <a:ext cx="9628500" cy="3986100"/>
          </a:xfrm>
          <a:prstGeom prst="rect">
            <a:avLst/>
          </a:prstGeom>
          <a:noFill/>
          <a:ln>
            <a:noFill/>
          </a:ln>
        </p:spPr>
        <p:txBody>
          <a:bodyPr spcFirstLastPara="1" wrap="square" lIns="91425" tIns="45700" rIns="91425" bIns="45700" anchor="t" anchorCtr="0">
            <a:normAutofit/>
          </a:bodyPr>
          <a:lstStyle/>
          <a:p>
            <a:pPr marL="482600" indent="-342900">
              <a:spcBef>
                <a:spcPts val="0"/>
              </a:spcBef>
              <a:buClr>
                <a:schemeClr val="dk1"/>
              </a:buClr>
              <a:buSzPts val="2200"/>
            </a:pPr>
            <a:r>
              <a:rPr lang="it-IT" dirty="0">
                <a:effectLst>
                  <a:outerShdw blurRad="38100" dist="38100" dir="2700000" algn="tl">
                    <a:srgbClr val="000000">
                      <a:alpha val="43137"/>
                    </a:srgbClr>
                  </a:outerShdw>
                </a:effectLst>
              </a:rPr>
              <a:t>In </a:t>
            </a:r>
            <a:r>
              <a:rPr lang="it-IT" b="1" dirty="0" err="1">
                <a:effectLst>
                  <a:outerShdw blurRad="38100" dist="38100" dir="2700000" algn="tl">
                    <a:srgbClr val="000000">
                      <a:alpha val="43137"/>
                    </a:srgbClr>
                  </a:outerShdw>
                </a:effectLst>
              </a:rPr>
              <a:t>Bronze</a:t>
            </a:r>
            <a:r>
              <a:rPr lang="it-IT" b="1" dirty="0">
                <a:effectLst>
                  <a:outerShdw blurRad="38100" dist="38100" dir="2700000" algn="tl">
                    <a:srgbClr val="000000">
                      <a:alpha val="43137"/>
                    </a:srgbClr>
                  </a:outerShdw>
                </a:effectLst>
              </a:rPr>
              <a:t> League </a:t>
            </a:r>
            <a:r>
              <a:rPr lang="it-IT" dirty="0" err="1">
                <a:effectLst>
                  <a:outerShdw blurRad="38100" dist="38100" dir="2700000" algn="tl">
                    <a:srgbClr val="000000">
                      <a:alpha val="43137"/>
                    </a:srgbClr>
                  </a:outerShdw>
                </a:effectLst>
              </a:rPr>
              <a:t>two</a:t>
            </a:r>
            <a:r>
              <a:rPr lang="it-IT" dirty="0">
                <a:effectLst>
                  <a:outerShdw blurRad="38100" dist="38100" dir="2700000" algn="tl">
                    <a:srgbClr val="000000">
                      <a:alpha val="43137"/>
                    </a:srgbClr>
                  </a:outerShdw>
                </a:effectLst>
              </a:rPr>
              <a:t> new </a:t>
            </a:r>
            <a:r>
              <a:rPr lang="it-IT" dirty="0" err="1">
                <a:effectLst>
                  <a:outerShdw blurRad="38100" dist="38100" dir="2700000" algn="tl">
                    <a:srgbClr val="000000">
                      <a:alpha val="43137"/>
                    </a:srgbClr>
                  </a:outerShdw>
                </a:effectLst>
              </a:rPr>
              <a:t>skills</a:t>
            </a:r>
            <a:r>
              <a:rPr lang="it-IT" dirty="0">
                <a:effectLst>
                  <a:outerShdw blurRad="38100" dist="38100" dir="2700000" algn="tl">
                    <a:srgbClr val="000000">
                      <a:alpha val="43137"/>
                    </a:srgbClr>
                  </a:outerShdw>
                </a:effectLst>
              </a:rPr>
              <a:t> </a:t>
            </a:r>
            <a:r>
              <a:rPr lang="it-IT" dirty="0" smtClean="0">
                <a:effectLst>
                  <a:outerShdw blurRad="38100" dist="38100" dir="2700000" algn="tl">
                    <a:srgbClr val="000000">
                      <a:alpha val="43137"/>
                    </a:srgbClr>
                  </a:outerShdw>
                </a:effectLst>
              </a:rPr>
              <a:t>are </a:t>
            </a:r>
            <a:r>
              <a:rPr lang="it-IT" dirty="0" err="1" smtClean="0">
                <a:effectLst>
                  <a:outerShdw blurRad="38100" dist="38100" dir="2700000" algn="tl">
                    <a:srgbClr val="000000">
                      <a:alpha val="43137"/>
                    </a:srgbClr>
                  </a:outerShdw>
                </a:effectLst>
              </a:rPr>
              <a:t>added</a:t>
            </a:r>
            <a:r>
              <a:rPr lang="it-IT" dirty="0" smtClean="0">
                <a:effectLst>
                  <a:outerShdw blurRad="38100" dist="38100" dir="2700000" algn="tl">
                    <a:srgbClr val="000000">
                      <a:alpha val="43137"/>
                    </a:srgbClr>
                  </a:outerShdw>
                </a:effectLst>
              </a:rPr>
              <a:t>:</a:t>
            </a:r>
            <a:endParaRPr lang="it-IT" dirty="0">
              <a:effectLst>
                <a:outerShdw blurRad="38100" dist="38100" dir="2700000" algn="tl">
                  <a:srgbClr val="000000">
                    <a:alpha val="43137"/>
                  </a:srgbClr>
                </a:outerShdw>
              </a:effectLst>
            </a:endParaRPr>
          </a:p>
          <a:p>
            <a:pPr marL="939800" lvl="1" indent="-342900">
              <a:spcBef>
                <a:spcPts val="0"/>
              </a:spcBef>
              <a:buClr>
                <a:schemeClr val="dk1"/>
              </a:buClr>
              <a:buSzPts val="2200"/>
            </a:pPr>
            <a:r>
              <a:rPr lang="it-IT" b="1" dirty="0" err="1" smtClean="0">
                <a:effectLst>
                  <a:outerShdw blurRad="38100" dist="38100" dir="2700000" algn="tl">
                    <a:srgbClr val="000000">
                      <a:alpha val="43137"/>
                    </a:srgbClr>
                  </a:outerShdw>
                </a:effectLst>
              </a:rPr>
              <a:t>Doof</a:t>
            </a:r>
            <a:r>
              <a:rPr lang="it-IT" b="1" dirty="0" smtClean="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skill</a:t>
            </a:r>
            <a:r>
              <a:rPr lang="it-IT" dirty="0">
                <a:effectLst>
                  <a:outerShdw blurRad="38100" dist="38100" dir="2700000" algn="tl">
                    <a:srgbClr val="000000">
                      <a:alpha val="43137"/>
                    </a:srgbClr>
                  </a:outerShdw>
                </a:effectLst>
              </a:rPr>
              <a:t>: an </a:t>
            </a:r>
            <a:r>
              <a:rPr lang="it-IT" dirty="0" err="1">
                <a:effectLst>
                  <a:outerShdw blurRad="38100" dist="38100" dir="2700000" algn="tl">
                    <a:srgbClr val="000000">
                      <a:alpha val="43137"/>
                    </a:srgbClr>
                  </a:outerShdw>
                </a:effectLst>
              </a:rPr>
              <a:t>oil</a:t>
            </a:r>
            <a:r>
              <a:rPr lang="it-IT" dirty="0">
                <a:effectLst>
                  <a:outerShdw blurRad="38100" dist="38100" dir="2700000" algn="tl">
                    <a:srgbClr val="000000">
                      <a:alpha val="43137"/>
                    </a:srgbClr>
                  </a:outerShdw>
                </a:effectLst>
              </a:rPr>
              <a:t> pool </a:t>
            </a:r>
            <a:r>
              <a:rPr lang="it-IT" dirty="0" err="1">
                <a:effectLst>
                  <a:outerShdw blurRad="38100" dist="38100" dir="2700000" algn="tl">
                    <a:srgbClr val="000000">
                      <a:alpha val="43137"/>
                    </a:srgbClr>
                  </a:outerShdw>
                </a:effectLst>
              </a:rPr>
              <a:t>that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lasts</a:t>
            </a:r>
            <a:r>
              <a:rPr lang="it-IT" dirty="0">
                <a:effectLst>
                  <a:outerShdw blurRad="38100" dist="38100" dir="2700000" algn="tl">
                    <a:srgbClr val="000000">
                      <a:alpha val="43137"/>
                    </a:srgbClr>
                  </a:outerShdw>
                </a:effectLst>
              </a:rPr>
              <a:t> 3 </a:t>
            </a:r>
            <a:r>
              <a:rPr lang="it-IT" dirty="0" err="1">
                <a:effectLst>
                  <a:outerShdw blurRad="38100" dist="38100" dir="2700000" algn="tl">
                    <a:srgbClr val="000000">
                      <a:alpha val="43137"/>
                    </a:srgbClr>
                  </a:outerShdw>
                </a:effectLst>
              </a:rPr>
              <a:t>turns</a:t>
            </a:r>
            <a:r>
              <a:rPr lang="it-IT" dirty="0">
                <a:effectLst>
                  <a:outerShdw blurRad="38100" dist="38100" dir="2700000" algn="tl">
                    <a:srgbClr val="000000">
                      <a:alpha val="43137"/>
                    </a:srgbClr>
                  </a:outerShdw>
                </a:effectLst>
              </a:rPr>
              <a:t> in the </a:t>
            </a:r>
            <a:r>
              <a:rPr lang="it-IT" dirty="0" smtClean="0">
                <a:effectLst>
                  <a:outerShdw blurRad="38100" dist="38100" dir="2700000" algn="tl">
                    <a:srgbClr val="000000">
                      <a:alpha val="43137"/>
                    </a:srgbClr>
                  </a:outerShdw>
                </a:effectLst>
              </a:rPr>
              <a:t>game and </a:t>
            </a:r>
            <a:r>
              <a:rPr lang="it-IT" dirty="0" err="1" smtClean="0">
                <a:effectLst>
                  <a:outerShdw blurRad="38100" dist="38100" dir="2700000" algn="tl">
                    <a:srgbClr val="000000">
                      <a:alpha val="43137"/>
                    </a:srgbClr>
                  </a:outerShdw>
                </a:effectLst>
              </a:rPr>
              <a:t>affected</a:t>
            </a:r>
            <a:r>
              <a:rPr lang="it-IT" dirty="0" smtClean="0">
                <a:effectLst>
                  <a:outerShdw blurRad="38100" dist="38100" dir="2700000" algn="tl">
                    <a:srgbClr val="000000">
                      <a:alpha val="43137"/>
                    </a:srgbClr>
                  </a:outerShdw>
                </a:effectLst>
              </a:rPr>
              <a:t> in a </a:t>
            </a:r>
            <a:r>
              <a:rPr lang="it-IT" dirty="0" err="1" smtClean="0">
                <a:effectLst>
                  <a:outerShdw blurRad="38100" dist="38100" dir="2700000" algn="tl">
                    <a:srgbClr val="000000">
                      <a:alpha val="43137"/>
                    </a:srgbClr>
                  </a:outerShdw>
                </a:effectLst>
              </a:rPr>
              <a:t>radius</a:t>
            </a:r>
            <a:r>
              <a:rPr lang="it-IT" dirty="0" smtClean="0">
                <a:effectLst>
                  <a:outerShdw blurRad="38100" dist="38100" dir="2700000" algn="tl">
                    <a:srgbClr val="000000">
                      <a:alpha val="43137"/>
                    </a:srgbClr>
                  </a:outerShdw>
                </a:effectLst>
              </a:rPr>
              <a:t> of 1000</a:t>
            </a:r>
            <a:endParaRPr lang="it-IT" dirty="0">
              <a:effectLst>
                <a:outerShdw blurRad="38100" dist="38100" dir="2700000" algn="tl">
                  <a:srgbClr val="000000">
                    <a:alpha val="43137"/>
                  </a:srgbClr>
                </a:outerShdw>
              </a:effectLst>
            </a:endParaRPr>
          </a:p>
          <a:p>
            <a:pPr marL="939800" lvl="1" indent="-342900">
              <a:spcBef>
                <a:spcPts val="0"/>
              </a:spcBef>
              <a:buClr>
                <a:schemeClr val="dk1"/>
              </a:buClr>
              <a:buSzPts val="2200"/>
            </a:pPr>
            <a:r>
              <a:rPr lang="it-IT" b="1" dirty="0" err="1" smtClean="0">
                <a:effectLst>
                  <a:outerShdw blurRad="38100" dist="38100" dir="2700000" algn="tl">
                    <a:srgbClr val="000000">
                      <a:alpha val="43137"/>
                    </a:srgbClr>
                  </a:outerShdw>
                </a:effectLst>
              </a:rPr>
              <a:t>Reaper</a:t>
            </a:r>
            <a:r>
              <a:rPr lang="it-IT" b="1" dirty="0" smtClean="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skill</a:t>
            </a:r>
            <a:r>
              <a:rPr lang="it-IT" dirty="0">
                <a:effectLst>
                  <a:outerShdw blurRad="38100" dist="38100" dir="2700000" algn="tl">
                    <a:srgbClr val="000000">
                      <a:alpha val="43137"/>
                    </a:srgbClr>
                  </a:outerShdw>
                </a:effectLst>
              </a:rPr>
              <a:t>: a tar pool </a:t>
            </a:r>
            <a:r>
              <a:rPr lang="it-IT" dirty="0" err="1">
                <a:effectLst>
                  <a:outerShdw blurRad="38100" dist="38100" dir="2700000" algn="tl">
                    <a:srgbClr val="000000">
                      <a:alpha val="43137"/>
                    </a:srgbClr>
                  </a:outerShdw>
                </a:effectLst>
              </a:rPr>
              <a:t>that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lasts</a:t>
            </a:r>
            <a:r>
              <a:rPr lang="it-IT" dirty="0">
                <a:effectLst>
                  <a:outerShdw blurRad="38100" dist="38100" dir="2700000" algn="tl">
                    <a:srgbClr val="000000">
                      <a:alpha val="43137"/>
                    </a:srgbClr>
                  </a:outerShdw>
                </a:effectLst>
              </a:rPr>
              <a:t> 3 </a:t>
            </a:r>
            <a:r>
              <a:rPr lang="it-IT" dirty="0" err="1">
                <a:effectLst>
                  <a:outerShdw blurRad="38100" dist="38100" dir="2700000" algn="tl">
                    <a:srgbClr val="000000">
                      <a:alpha val="43137"/>
                    </a:srgbClr>
                  </a:outerShdw>
                </a:effectLst>
              </a:rPr>
              <a:t>turns</a:t>
            </a:r>
            <a:r>
              <a:rPr lang="it-IT" dirty="0">
                <a:effectLst>
                  <a:outerShdw blurRad="38100" dist="38100" dir="2700000" algn="tl">
                    <a:srgbClr val="000000">
                      <a:alpha val="43137"/>
                    </a:srgbClr>
                  </a:outerShdw>
                </a:effectLst>
              </a:rPr>
              <a:t> in the </a:t>
            </a:r>
            <a:r>
              <a:rPr lang="it-IT" dirty="0" smtClean="0">
                <a:effectLst>
                  <a:outerShdw blurRad="38100" dist="38100" dir="2700000" algn="tl">
                    <a:srgbClr val="000000">
                      <a:alpha val="43137"/>
                    </a:srgbClr>
                  </a:outerShdw>
                </a:effectLst>
              </a:rPr>
              <a:t>game and </a:t>
            </a:r>
            <a:r>
              <a:rPr lang="it-IT" dirty="0" err="1" smtClean="0">
                <a:effectLst>
                  <a:outerShdw blurRad="38100" dist="38100" dir="2700000" algn="tl">
                    <a:srgbClr val="000000">
                      <a:alpha val="43137"/>
                    </a:srgbClr>
                  </a:outerShdw>
                </a:effectLst>
              </a:rPr>
              <a:t>affected</a:t>
            </a:r>
            <a:r>
              <a:rPr lang="it-IT" dirty="0" smtClean="0">
                <a:effectLst>
                  <a:outerShdw blurRad="38100" dist="38100" dir="2700000" algn="tl">
                    <a:srgbClr val="000000">
                      <a:alpha val="43137"/>
                    </a:srgbClr>
                  </a:outerShdw>
                </a:effectLst>
              </a:rPr>
              <a:t> in a </a:t>
            </a:r>
            <a:r>
              <a:rPr lang="it-IT" dirty="0" err="1" smtClean="0">
                <a:effectLst>
                  <a:outerShdw blurRad="38100" dist="38100" dir="2700000" algn="tl">
                    <a:srgbClr val="000000">
                      <a:alpha val="43137"/>
                    </a:srgbClr>
                  </a:outerShdw>
                </a:effectLst>
              </a:rPr>
              <a:t>radius</a:t>
            </a:r>
            <a:r>
              <a:rPr lang="it-IT" dirty="0" smtClean="0">
                <a:effectLst>
                  <a:outerShdw blurRad="38100" dist="38100" dir="2700000" algn="tl">
                    <a:srgbClr val="000000">
                      <a:alpha val="43137"/>
                    </a:srgbClr>
                  </a:outerShdw>
                </a:effectLst>
              </a:rPr>
              <a:t> of 1000</a:t>
            </a:r>
            <a:endParaRPr lang="it-IT" dirty="0">
              <a:effectLst>
                <a:outerShdw blurRad="38100" dist="38100" dir="2700000" algn="tl">
                  <a:srgbClr val="000000">
                    <a:alpha val="43137"/>
                  </a:srgbClr>
                </a:outerShdw>
              </a:effectLst>
            </a:endParaRPr>
          </a:p>
          <a:p>
            <a:pPr marL="939800" lvl="1" indent="-342900">
              <a:spcBef>
                <a:spcPts val="0"/>
              </a:spcBef>
              <a:buClr>
                <a:schemeClr val="dk1"/>
              </a:buClr>
              <a:buSzPts val="2200"/>
            </a:pPr>
            <a:endParaRPr dirty="0">
              <a:effectLst>
                <a:outerShdw blurRad="38100" dist="38100" dir="2700000" algn="tl">
                  <a:srgbClr val="000000">
                    <a:alpha val="43137"/>
                  </a:srgbClr>
                </a:outerShdw>
              </a:effectLst>
            </a:endParaRPr>
          </a:p>
          <a:p>
            <a:pPr marL="228600" lvl="0" indent="-88900" algn="l" rtl="0">
              <a:lnSpc>
                <a:spcPct val="100000"/>
              </a:lnSpc>
              <a:spcBef>
                <a:spcPts val="0"/>
              </a:spcBef>
              <a:spcAft>
                <a:spcPts val="0"/>
              </a:spcAft>
              <a:buClr>
                <a:schemeClr val="dk1"/>
              </a:buClr>
              <a:buSzPts val="2200"/>
              <a:buNone/>
            </a:pPr>
            <a:endParaRPr dirty="0"/>
          </a:p>
          <a:p>
            <a:pPr marL="228600" lvl="0" indent="-88900" algn="l" rtl="0">
              <a:lnSpc>
                <a:spcPct val="100000"/>
              </a:lnSpc>
              <a:spcBef>
                <a:spcPts val="0"/>
              </a:spcBef>
              <a:spcAft>
                <a:spcPts val="0"/>
              </a:spcAft>
              <a:buClr>
                <a:schemeClr val="dk1"/>
              </a:buClr>
              <a:buSzPts val="2200"/>
              <a:buNone/>
            </a:pPr>
            <a:endParaRPr dirty="0"/>
          </a:p>
          <a:p>
            <a:pPr marL="228600" lvl="0" indent="-88900" algn="l" rtl="0">
              <a:lnSpc>
                <a:spcPct val="100000"/>
              </a:lnSpc>
              <a:spcBef>
                <a:spcPts val="0"/>
              </a:spcBef>
              <a:spcAft>
                <a:spcPts val="0"/>
              </a:spcAft>
              <a:buClr>
                <a:schemeClr val="dk1"/>
              </a:buClr>
              <a:buSzPts val="2200"/>
              <a:buNone/>
            </a:pPr>
            <a:endParaRPr dirty="0"/>
          </a:p>
          <a:p>
            <a:pPr marL="228600" lvl="0" indent="-88900" algn="l" rtl="0">
              <a:lnSpc>
                <a:spcPct val="100000"/>
              </a:lnSpc>
              <a:spcBef>
                <a:spcPts val="0"/>
              </a:spcBef>
              <a:spcAft>
                <a:spcPts val="0"/>
              </a:spcAft>
              <a:buClr>
                <a:schemeClr val="dk1"/>
              </a:buClr>
              <a:buSzPts val="2200"/>
              <a:buNone/>
            </a:pPr>
            <a:endParaRPr dirty="0"/>
          </a:p>
        </p:txBody>
      </p:sp>
      <p:sp>
        <p:nvSpPr>
          <p:cNvPr id="232" name="Google Shape;232;p10"/>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33" name="Google Shape;233;p10"/>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13</a:t>
            </a:fld>
            <a:endParaRPr/>
          </a:p>
        </p:txBody>
      </p:sp>
      <p:pic>
        <p:nvPicPr>
          <p:cNvPr id="234" name="Google Shape;234;p10"/>
          <p:cNvPicPr preferRelativeResize="0"/>
          <p:nvPr/>
        </p:nvPicPr>
        <p:blipFill rotWithShape="1">
          <a:blip r:embed="rId3">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 name="Immagine 1"/>
          <p:cNvPicPr>
            <a:picLocks noChangeAspect="1"/>
          </p:cNvPicPr>
          <p:nvPr/>
        </p:nvPicPr>
        <p:blipFill>
          <a:blip r:embed="rId4"/>
          <a:stretch>
            <a:fillRect/>
          </a:stretch>
        </p:blipFill>
        <p:spPr>
          <a:xfrm>
            <a:off x="1192274" y="3899874"/>
            <a:ext cx="3068424" cy="2406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magine 2"/>
          <p:cNvPicPr>
            <a:picLocks noChangeAspect="1"/>
          </p:cNvPicPr>
          <p:nvPr/>
        </p:nvPicPr>
        <p:blipFill>
          <a:blip r:embed="rId5"/>
          <a:stretch>
            <a:fillRect/>
          </a:stretch>
        </p:blipFill>
        <p:spPr>
          <a:xfrm>
            <a:off x="7666990" y="3829778"/>
            <a:ext cx="3038899" cy="24768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9273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1"/>
          <p:cNvSpPr txBox="1">
            <a:spLocks noGrp="1"/>
          </p:cNvSpPr>
          <p:nvPr>
            <p:ph type="title"/>
          </p:nvPr>
        </p:nvSpPr>
        <p:spPr>
          <a:xfrm>
            <a:off x="1280160" y="466343"/>
            <a:ext cx="9628632" cy="13621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000"/>
              <a:buFont typeface="Century Schoolbook"/>
              <a:buNone/>
            </a:pPr>
            <a:r>
              <a:rPr lang="it-IT" dirty="0" err="1">
                <a:effectLst>
                  <a:outerShdw blurRad="38100" dist="38100" dir="2700000" algn="tl">
                    <a:srgbClr val="000000">
                      <a:alpha val="43137"/>
                    </a:srgbClr>
                  </a:outerShdw>
                </a:effectLst>
              </a:rPr>
              <a:t>Bronze</a:t>
            </a:r>
            <a:r>
              <a:rPr lang="it-IT" dirty="0">
                <a:effectLst>
                  <a:outerShdw blurRad="38100" dist="38100" dir="2700000" algn="tl">
                    <a:srgbClr val="000000">
                      <a:alpha val="43137"/>
                    </a:srgbClr>
                  </a:outerShdw>
                </a:effectLst>
              </a:rPr>
              <a:t> League Code - II</a:t>
            </a:r>
            <a:endParaRPr dirty="0">
              <a:effectLst>
                <a:outerShdw blurRad="38100" dist="38100" dir="2700000" algn="tl">
                  <a:srgbClr val="000000">
                    <a:alpha val="43137"/>
                  </a:srgbClr>
                </a:outerShdw>
              </a:effectLst>
            </a:endParaRPr>
          </a:p>
        </p:txBody>
      </p:sp>
      <p:sp>
        <p:nvSpPr>
          <p:cNvPr id="240" name="Google Shape;240;p11"/>
          <p:cNvSpPr txBox="1">
            <a:spLocks noGrp="1"/>
          </p:cNvSpPr>
          <p:nvPr>
            <p:ph type="body" idx="1"/>
          </p:nvPr>
        </p:nvSpPr>
        <p:spPr>
          <a:xfrm>
            <a:off x="621309" y="2099349"/>
            <a:ext cx="10467237" cy="3986100"/>
          </a:xfrm>
          <a:prstGeom prst="rect">
            <a:avLst/>
          </a:prstGeom>
          <a:noFill/>
          <a:ln>
            <a:noFill/>
          </a:ln>
        </p:spPr>
        <p:txBody>
          <a:bodyPr spcFirstLastPara="1" wrap="square" lIns="91425" tIns="45700" rIns="91425" bIns="45700" anchor="t" anchorCtr="0">
            <a:normAutofit/>
          </a:bodyPr>
          <a:lstStyle/>
          <a:p>
            <a:pPr marL="482600" indent="-342900">
              <a:spcBef>
                <a:spcPts val="0"/>
              </a:spcBef>
              <a:buClr>
                <a:schemeClr val="dk1"/>
              </a:buClr>
              <a:buSzPts val="2200"/>
            </a:pPr>
            <a:r>
              <a:rPr lang="it-IT" dirty="0" err="1" smtClean="0">
                <a:effectLst>
                  <a:outerShdw blurRad="38100" dist="38100" dir="2700000" algn="tl">
                    <a:srgbClr val="000000">
                      <a:alpha val="43137"/>
                    </a:srgbClr>
                  </a:outerShdw>
                </a:effectLst>
              </a:rPr>
              <a:t>Now</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our</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player </a:t>
            </a:r>
            <a:r>
              <a:rPr lang="it-IT" dirty="0" err="1" smtClean="0">
                <a:effectLst>
                  <a:outerShdw blurRad="38100" dist="38100" dir="2700000" algn="tl">
                    <a:srgbClr val="000000">
                      <a:alpha val="43137"/>
                    </a:srgbClr>
                  </a:outerShdw>
                </a:effectLst>
              </a:rPr>
              <a:t>does</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not just </a:t>
            </a:r>
            <a:r>
              <a:rPr lang="it-IT" dirty="0" smtClean="0">
                <a:effectLst>
                  <a:outerShdw blurRad="38100" dist="38100" dir="2700000" algn="tl">
                    <a:srgbClr val="000000">
                      <a:alpha val="43137"/>
                    </a:srgbClr>
                  </a:outerShdw>
                </a:effectLst>
              </a:rPr>
              <a:t>reach </a:t>
            </a: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nearest</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wreck</a:t>
            </a:r>
            <a:r>
              <a:rPr lang="it-IT" dirty="0">
                <a:effectLst>
                  <a:outerShdw blurRad="38100" dist="38100" dir="2700000" algn="tl">
                    <a:srgbClr val="000000">
                      <a:alpha val="43137"/>
                    </a:srgbClr>
                  </a:outerShdw>
                </a:effectLst>
              </a:rPr>
              <a:t>:</a:t>
            </a:r>
            <a:endParaRPr lang="it-IT" dirty="0" smtClean="0">
              <a:effectLst>
                <a:outerShdw blurRad="38100" dist="38100" dir="2700000" algn="tl">
                  <a:srgbClr val="000000">
                    <a:alpha val="43137"/>
                  </a:srgbClr>
                </a:outerShdw>
              </a:effectLst>
            </a:endParaRPr>
          </a:p>
          <a:p>
            <a:pPr marL="939800" lvl="1" indent="-342900">
              <a:spcBef>
                <a:spcPts val="0"/>
              </a:spcBef>
              <a:buClr>
                <a:schemeClr val="dk1"/>
              </a:buClr>
              <a:buSzPts val="2200"/>
            </a:pPr>
            <a:r>
              <a:rPr lang="it-IT" dirty="0" err="1">
                <a:effectLst>
                  <a:outerShdw blurRad="38100" dist="38100" dir="2700000" algn="tl">
                    <a:srgbClr val="000000">
                      <a:alpha val="43137"/>
                    </a:srgbClr>
                  </a:outerShdw>
                </a:effectLst>
              </a:rPr>
              <a:t>I</a:t>
            </a:r>
            <a:r>
              <a:rPr lang="it-IT" dirty="0" err="1" smtClean="0">
                <a:effectLst>
                  <a:outerShdw blurRad="38100" dist="38100" dir="2700000" algn="tl">
                    <a:srgbClr val="000000">
                      <a:alpha val="43137"/>
                    </a:srgbClr>
                  </a:outerShdw>
                </a:effectLst>
              </a:rPr>
              <a:t>t</a:t>
            </a:r>
            <a:r>
              <a:rPr lang="it-IT" dirty="0" smtClean="0">
                <a:effectLst>
                  <a:outerShdw blurRad="38100" dist="38100" dir="2700000" algn="tl">
                    <a:srgbClr val="000000">
                      <a:alpha val="43137"/>
                    </a:srgbClr>
                  </a:outerShdw>
                </a:effectLst>
              </a:rPr>
              <a:t> </a:t>
            </a:r>
            <a:r>
              <a:rPr lang="it-IT" dirty="0">
                <a:effectLst>
                  <a:outerShdw blurRad="38100" dist="38100" dir="2700000" algn="tl">
                    <a:srgbClr val="000000">
                      <a:alpha val="43137"/>
                    </a:srgbClr>
                  </a:outerShdw>
                </a:effectLst>
              </a:rPr>
              <a:t>first </a:t>
            </a:r>
            <a:r>
              <a:rPr lang="it-IT" dirty="0" err="1">
                <a:effectLst>
                  <a:outerShdw blurRad="38100" dist="38100" dir="2700000" algn="tl">
                    <a:srgbClr val="000000">
                      <a:alpha val="43137"/>
                    </a:srgbClr>
                  </a:outerShdw>
                </a:effectLst>
              </a:rPr>
              <a:t>checks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if</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there</a:t>
            </a:r>
            <a:r>
              <a:rPr lang="it-IT" dirty="0">
                <a:effectLst>
                  <a:outerShdw blurRad="38100" dist="38100" dir="2700000" algn="tl">
                    <a:srgbClr val="000000">
                      <a:alpha val="43137"/>
                    </a:srgbClr>
                  </a:outerShdw>
                </a:effectLst>
              </a:rPr>
              <a:t> are more </a:t>
            </a:r>
            <a:r>
              <a:rPr lang="it-IT" b="1" dirty="0" err="1">
                <a:effectLst>
                  <a:outerShdw blurRad="38100" dist="38100" dir="2700000" algn="tl">
                    <a:srgbClr val="000000">
                      <a:alpha val="43137"/>
                    </a:srgbClr>
                  </a:outerShdw>
                </a:effectLst>
              </a:rPr>
              <a:t>overlapping</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wrecks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giving</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them</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priority</a:t>
            </a:r>
            <a:r>
              <a:rPr lang="it-IT" dirty="0" smtClean="0">
                <a:effectLst>
                  <a:outerShdw blurRad="38100" dist="38100" dir="2700000" algn="tl">
                    <a:srgbClr val="000000">
                      <a:alpha val="43137"/>
                    </a:srgbClr>
                  </a:outerShdw>
                </a:effectLst>
              </a:rPr>
              <a:t>;</a:t>
            </a:r>
          </a:p>
          <a:p>
            <a:pPr marL="939800" lvl="1" indent="-342900">
              <a:spcBef>
                <a:spcPts val="0"/>
              </a:spcBef>
              <a:buClr>
                <a:schemeClr val="dk1"/>
              </a:buClr>
              <a:buSzPts val="2200"/>
            </a:pPr>
            <a:r>
              <a:rPr lang="it-IT" dirty="0" err="1" smtClean="0">
                <a:effectLst>
                  <a:outerShdw blurRad="38100" dist="38100" dir="2700000" algn="tl">
                    <a:srgbClr val="000000">
                      <a:alpha val="43137"/>
                    </a:srgbClr>
                  </a:outerShdw>
                </a:effectLst>
              </a:rPr>
              <a:t>otherwise</a:t>
            </a:r>
            <a:r>
              <a:rPr lang="it-IT" dirty="0" smtClean="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looks</a:t>
            </a:r>
            <a:r>
              <a:rPr lang="it-IT" dirty="0">
                <a:effectLst>
                  <a:outerShdw blurRad="38100" dist="38100" dir="2700000" algn="tl">
                    <a:srgbClr val="000000">
                      <a:alpha val="43137"/>
                    </a:srgbClr>
                  </a:outerShdw>
                </a:effectLst>
              </a:rPr>
              <a:t> for the </a:t>
            </a:r>
            <a:r>
              <a:rPr lang="it-IT" b="1" dirty="0" err="1">
                <a:effectLst>
                  <a:outerShdw blurRad="38100" dist="38100" dir="2700000" algn="tl">
                    <a:srgbClr val="000000">
                      <a:alpha val="43137"/>
                    </a:srgbClr>
                  </a:outerShdw>
                </a:effectLst>
              </a:rPr>
              <a:t>closest</a:t>
            </a:r>
            <a:r>
              <a:rPr lang="it-IT" dirty="0">
                <a:effectLst>
                  <a:outerShdw blurRad="38100" dist="38100" dir="2700000" algn="tl">
                    <a:srgbClr val="000000">
                      <a:alpha val="43137"/>
                    </a:srgbClr>
                  </a:outerShdw>
                </a:effectLst>
              </a:rPr>
              <a:t> and </a:t>
            </a:r>
            <a:r>
              <a:rPr lang="it-IT" b="1" dirty="0" err="1">
                <a:effectLst>
                  <a:outerShdw blurRad="38100" dist="38100" dir="2700000" algn="tl">
                    <a:srgbClr val="000000">
                      <a:alpha val="43137"/>
                    </a:srgbClr>
                  </a:outerShdw>
                </a:effectLst>
              </a:rPr>
              <a:t>freest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that</a:t>
            </a:r>
            <a:r>
              <a:rPr lang="it-IT" dirty="0">
                <a:effectLst>
                  <a:outerShdw blurRad="38100" dist="38100" dir="2700000" algn="tl">
                    <a:srgbClr val="000000">
                      <a:alpha val="43137"/>
                    </a:srgbClr>
                  </a:outerShdw>
                </a:effectLst>
              </a:rPr>
              <a:t> is the </a:t>
            </a:r>
            <a:r>
              <a:rPr lang="it-IT"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 with as </a:t>
            </a:r>
            <a:r>
              <a:rPr lang="it-IT" dirty="0" err="1">
                <a:effectLst>
                  <a:outerShdw blurRad="38100" dist="38100" dir="2700000" algn="tl">
                    <a:srgbClr val="000000">
                      <a:alpha val="43137"/>
                    </a:srgbClr>
                  </a:outerShdw>
                </a:effectLst>
              </a:rPr>
              <a:t>few</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entities</a:t>
            </a:r>
            <a:r>
              <a:rPr lang="it-IT" dirty="0">
                <a:effectLst>
                  <a:outerShdw blurRad="38100" dist="38100" dir="2700000" algn="tl">
                    <a:srgbClr val="000000">
                      <a:alpha val="43137"/>
                    </a:srgbClr>
                  </a:outerShdw>
                </a:effectLst>
              </a:rPr>
              <a:t> as </a:t>
            </a:r>
            <a:r>
              <a:rPr lang="it-IT" dirty="0" err="1">
                <a:effectLst>
                  <a:outerShdw blurRad="38100" dist="38100" dir="2700000" algn="tl">
                    <a:srgbClr val="000000">
                      <a:alpha val="43137"/>
                    </a:srgbClr>
                  </a:outerShdw>
                </a:effectLst>
              </a:rPr>
              <a:t>possible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nearby</a:t>
            </a:r>
            <a:r>
              <a:rPr lang="it-IT" dirty="0">
                <a:effectLst>
                  <a:outerShdw blurRad="38100" dist="38100" dir="2700000" algn="tl">
                    <a:srgbClr val="000000">
                      <a:alpha val="43137"/>
                    </a:srgbClr>
                  </a:outerShdw>
                </a:effectLst>
              </a:rPr>
              <a:t>.</a:t>
            </a:r>
            <a:endParaRPr dirty="0">
              <a:effectLst>
                <a:outerShdw blurRad="38100" dist="38100" dir="2700000" algn="tl">
                  <a:srgbClr val="000000">
                    <a:alpha val="43137"/>
                  </a:srgbClr>
                </a:outerShdw>
              </a:effectLst>
            </a:endParaRPr>
          </a:p>
          <a:p>
            <a:pPr marL="482600" indent="-342900">
              <a:spcBef>
                <a:spcPts val="0"/>
              </a:spcBef>
              <a:buClr>
                <a:schemeClr val="dk1"/>
              </a:buClr>
              <a:buSzPts val="2200"/>
            </a:pPr>
            <a:r>
              <a:rPr lang="it-IT" dirty="0" err="1">
                <a:effectLst>
                  <a:outerShdw blurRad="38100" dist="38100" dir="2700000" algn="tl">
                    <a:srgbClr val="000000">
                      <a:alpha val="43137"/>
                    </a:srgbClr>
                  </a:outerShdw>
                </a:effectLst>
              </a:rPr>
              <a:t>Otherwise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it</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will</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simply</a:t>
            </a:r>
            <a:r>
              <a:rPr lang="it-IT" dirty="0" smtClean="0">
                <a:effectLst>
                  <a:outerShdw blurRad="38100" dist="38100" dir="2700000" algn="tl">
                    <a:srgbClr val="000000">
                      <a:alpha val="43137"/>
                    </a:srgbClr>
                  </a:outerShdw>
                </a:effectLst>
              </a:rPr>
              <a:t> go</a:t>
            </a:r>
            <a:br>
              <a:rPr lang="it-IT" dirty="0" smtClean="0">
                <a:effectLst>
                  <a:outerShdw blurRad="38100" dist="38100" dir="2700000" algn="tl">
                    <a:srgbClr val="000000">
                      <a:alpha val="43137"/>
                    </a:srgbClr>
                  </a:outerShdw>
                </a:effectLst>
              </a:rPr>
            </a:br>
            <a:r>
              <a:rPr lang="it-IT" dirty="0" smtClean="0">
                <a:effectLst>
                  <a:outerShdw blurRad="38100" dist="38100" dir="2700000" algn="tl">
                    <a:srgbClr val="000000">
                      <a:alpha val="43137"/>
                    </a:srgbClr>
                  </a:outerShdw>
                </a:effectLst>
              </a:rPr>
              <a:t>to the </a:t>
            </a:r>
            <a:r>
              <a:rPr lang="it-IT" b="1" dirty="0" err="1" smtClean="0">
                <a:effectLst>
                  <a:outerShdw blurRad="38100" dist="38100" dir="2700000" algn="tl">
                    <a:srgbClr val="000000">
                      <a:alpha val="43137"/>
                    </a:srgbClr>
                  </a:outerShdw>
                </a:effectLst>
              </a:rPr>
              <a:t>nearest</a:t>
            </a:r>
            <a:r>
              <a:rPr lang="it-IT" b="1" dirty="0" smtClean="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a:t>
            </a:r>
            <a:endParaRPr dirty="0">
              <a:effectLst>
                <a:outerShdw blurRad="38100" dist="38100" dir="2700000" algn="tl">
                  <a:srgbClr val="000000">
                    <a:alpha val="43137"/>
                  </a:srgbClr>
                </a:outerShdw>
              </a:effectLst>
            </a:endParaRPr>
          </a:p>
        </p:txBody>
      </p:sp>
      <p:sp>
        <p:nvSpPr>
          <p:cNvPr id="241" name="Google Shape;241;p11"/>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42" name="Google Shape;242;p11"/>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14</a:t>
            </a:fld>
            <a:endParaRPr/>
          </a:p>
        </p:txBody>
      </p:sp>
      <p:pic>
        <p:nvPicPr>
          <p:cNvPr id="243" name="Google Shape;243;p11"/>
          <p:cNvPicPr preferRelativeResize="0"/>
          <p:nvPr/>
        </p:nvPicPr>
        <p:blipFill>
          <a:blip r:embed="rId3">
            <a:alphaModFix/>
          </a:blip>
          <a:stretch>
            <a:fillRect/>
          </a:stretch>
        </p:blipFill>
        <p:spPr>
          <a:xfrm>
            <a:off x="5164752" y="3311625"/>
            <a:ext cx="6036448" cy="3044725"/>
          </a:xfrm>
          <a:prstGeom prst="rect">
            <a:avLst/>
          </a:prstGeom>
          <a:ln>
            <a:noFill/>
          </a:ln>
          <a:effectLst>
            <a:outerShdw blurRad="292100" dist="139700" dir="2700000" algn="tl" rotWithShape="0">
              <a:srgbClr val="333333">
                <a:alpha val="65000"/>
              </a:srgbClr>
            </a:outerShdw>
          </a:effectLst>
        </p:spPr>
      </p:pic>
      <p:pic>
        <p:nvPicPr>
          <p:cNvPr id="244" name="Google Shape;244;p11"/>
          <p:cNvPicPr preferRelativeResize="0"/>
          <p:nvPr/>
        </p:nvPicPr>
        <p:blipFill rotWithShape="1">
          <a:blip r:embed="rId4">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spTree>
    <p:extLst>
      <p:ext uri="{BB962C8B-B14F-4D97-AF65-F5344CB8AC3E}">
        <p14:creationId xmlns:p14="http://schemas.microsoft.com/office/powerpoint/2010/main" val="424483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1afe590d36_0_22"/>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000"/>
              <a:buFont typeface="Century Schoolbook"/>
              <a:buNone/>
            </a:pPr>
            <a:r>
              <a:rPr lang="it-IT"/>
              <a:t>Bronze League Code - III</a:t>
            </a:r>
            <a:endParaRPr/>
          </a:p>
        </p:txBody>
      </p:sp>
      <p:sp>
        <p:nvSpPr>
          <p:cNvPr id="250" name="Google Shape;250;g11afe590d36_0_22"/>
          <p:cNvSpPr txBox="1">
            <a:spLocks noGrp="1"/>
          </p:cNvSpPr>
          <p:nvPr>
            <p:ph type="body" idx="1"/>
          </p:nvPr>
        </p:nvSpPr>
        <p:spPr>
          <a:xfrm>
            <a:off x="1280160" y="2190749"/>
            <a:ext cx="9628500" cy="3986100"/>
          </a:xfrm>
          <a:prstGeom prst="rect">
            <a:avLst/>
          </a:prstGeom>
          <a:noFill/>
          <a:ln>
            <a:noFill/>
          </a:ln>
        </p:spPr>
        <p:txBody>
          <a:bodyPr spcFirstLastPara="1" wrap="square" lIns="91425" tIns="45700" rIns="91425" bIns="45700" anchor="t" anchorCtr="0">
            <a:normAutofit/>
          </a:bodyPr>
          <a:lstStyle/>
          <a:p>
            <a:pPr marL="482600" indent="-342900">
              <a:spcBef>
                <a:spcPts val="0"/>
              </a:spcBef>
              <a:buClr>
                <a:schemeClr val="dk1"/>
              </a:buClr>
              <a:buSzPts val="2200"/>
            </a:pPr>
            <a:r>
              <a:rPr lang="it-IT" sz="2000" dirty="0" err="1">
                <a:effectLst>
                  <a:outerShdw blurRad="38100" dist="38100" dir="2700000" algn="tl">
                    <a:srgbClr val="000000">
                      <a:alpha val="43137"/>
                    </a:srgbClr>
                  </a:outerShdw>
                </a:effectLst>
              </a:rPr>
              <a:t>Our</a:t>
            </a:r>
            <a:r>
              <a:rPr lang="it-IT" sz="2000" dirty="0">
                <a:effectLst>
                  <a:outerShdw blurRad="38100" dist="38100" dir="2700000" algn="tl">
                    <a:srgbClr val="000000">
                      <a:alpha val="43137"/>
                    </a:srgbClr>
                  </a:outerShdw>
                </a:effectLst>
              </a:rPr>
              <a:t> </a:t>
            </a:r>
            <a:r>
              <a:rPr lang="it-IT" sz="2000" b="1" dirty="0" err="1" smtClean="0">
                <a:effectLst>
                  <a:outerShdw blurRad="38100" dist="38100" dir="2700000" algn="tl">
                    <a:srgbClr val="000000">
                      <a:alpha val="43137"/>
                    </a:srgbClr>
                  </a:outerShdw>
                </a:effectLst>
              </a:rPr>
              <a:t>Destroyer</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tries</a:t>
            </a:r>
            <a:r>
              <a:rPr lang="it-IT" sz="2000" dirty="0">
                <a:effectLst>
                  <a:outerShdw blurRad="38100" dist="38100" dir="2700000" algn="tl">
                    <a:srgbClr val="000000">
                      <a:alpha val="43137"/>
                    </a:srgbClr>
                  </a:outerShdw>
                </a:effectLst>
              </a:rPr>
              <a:t> to reach the </a:t>
            </a:r>
            <a:r>
              <a:rPr lang="it-IT" sz="2000" b="1" dirty="0" err="1">
                <a:effectLst>
                  <a:outerShdw blurRad="38100" dist="38100" dir="2700000" algn="tl">
                    <a:srgbClr val="000000">
                      <a:alpha val="43137"/>
                    </a:srgbClr>
                  </a:outerShdw>
                </a:effectLst>
              </a:rPr>
              <a:t>nearest</a:t>
            </a:r>
            <a:r>
              <a:rPr lang="it-IT" sz="2000" b="1" dirty="0">
                <a:effectLst>
                  <a:outerShdw blurRad="38100" dist="38100" dir="2700000" algn="tl">
                    <a:srgbClr val="000000">
                      <a:alpha val="43137"/>
                    </a:srgbClr>
                  </a:outerShdw>
                </a:effectLst>
              </a:rPr>
              <a:t> </a:t>
            </a:r>
            <a:r>
              <a:rPr lang="it-IT" sz="2000" b="1" dirty="0" err="1" smtClean="0">
                <a:effectLst>
                  <a:outerShdw blurRad="38100" dist="38100" dir="2700000" algn="tl">
                    <a:srgbClr val="000000">
                      <a:alpha val="43137"/>
                    </a:srgbClr>
                  </a:outerShdw>
                </a:effectLst>
              </a:rPr>
              <a:t>Tanker</a:t>
            </a:r>
            <a:r>
              <a:rPr lang="it-IT" sz="2000" dirty="0" smtClean="0">
                <a:effectLst>
                  <a:outerShdw blurRad="38100" dist="38100" dir="2700000" algn="tl">
                    <a:srgbClr val="000000">
                      <a:alpha val="43137"/>
                    </a:srgbClr>
                  </a:outerShdw>
                </a:effectLst>
              </a:rPr>
              <a:t> </a:t>
            </a:r>
            <a:r>
              <a:rPr lang="it-IT" sz="2000" dirty="0">
                <a:effectLst>
                  <a:outerShdw blurRad="38100" dist="38100" dir="2700000" algn="tl">
                    <a:srgbClr val="000000">
                      <a:alpha val="43137"/>
                    </a:srgbClr>
                  </a:outerShdw>
                </a:effectLst>
              </a:rPr>
              <a:t>to eliminate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a:t>
            </a:r>
          </a:p>
          <a:p>
            <a:pPr marL="482600" indent="-342900">
              <a:spcBef>
                <a:spcPts val="0"/>
              </a:spcBef>
              <a:buClr>
                <a:schemeClr val="dk1"/>
              </a:buClr>
              <a:buSzPts val="2200"/>
            </a:pPr>
            <a:r>
              <a:rPr lang="it-IT" sz="2000" dirty="0" err="1" smtClean="0">
                <a:effectLst>
                  <a:outerShdw blurRad="38100" dist="38100" dir="2700000" algn="tl">
                    <a:srgbClr val="000000">
                      <a:alpha val="43137"/>
                    </a:srgbClr>
                  </a:outerShdw>
                </a:effectLst>
              </a:rPr>
              <a:t>Also</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when</a:t>
            </a:r>
            <a:r>
              <a:rPr lang="it-IT" sz="2000" dirty="0" smtClean="0">
                <a:effectLst>
                  <a:outerShdw blurRad="38100" dist="38100" dir="2700000" algn="tl">
                    <a:srgbClr val="000000">
                      <a:alpha val="43137"/>
                    </a:srgbClr>
                  </a:outerShdw>
                </a:effectLst>
              </a:rPr>
              <a:t> the </a:t>
            </a:r>
            <a:r>
              <a:rPr lang="it-IT" sz="2000" dirty="0" err="1">
                <a:effectLst>
                  <a:outerShdw blurRad="38100" dist="38100" dir="2700000" algn="tl">
                    <a:srgbClr val="000000">
                      <a:alpha val="43137"/>
                    </a:srgbClr>
                  </a:outerShdw>
                </a:effectLst>
              </a:rPr>
              <a:t>r</a:t>
            </a:r>
            <a:r>
              <a:rPr lang="it-IT" sz="2000" dirty="0" err="1" smtClean="0">
                <a:effectLst>
                  <a:outerShdw blurRad="38100" dist="38100" dir="2700000" algn="tl">
                    <a:srgbClr val="000000">
                      <a:alpha val="43137"/>
                    </a:srgbClr>
                  </a:outerShdw>
                </a:effectLst>
              </a:rPr>
              <a:t>age</a:t>
            </a:r>
            <a:r>
              <a:rPr lang="it-IT" sz="2000" dirty="0" smtClean="0">
                <a:effectLst>
                  <a:outerShdw blurRad="38100" dist="38100" dir="2700000" algn="tl">
                    <a:srgbClr val="000000">
                      <a:alpha val="43137"/>
                    </a:srgbClr>
                  </a:outerShdw>
                </a:effectLst>
              </a:rPr>
              <a:t> is </a:t>
            </a:r>
            <a:r>
              <a:rPr lang="it-IT" sz="2000" dirty="0" err="1" smtClean="0">
                <a:effectLst>
                  <a:outerShdw blurRad="38100" dist="38100" dir="2700000" algn="tl">
                    <a:srgbClr val="000000">
                      <a:alpha val="43137"/>
                    </a:srgbClr>
                  </a:outerShdw>
                </a:effectLst>
              </a:rPr>
              <a:t>grater</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then</a:t>
            </a:r>
            <a:r>
              <a:rPr lang="it-IT" sz="2000" dirty="0" smtClean="0">
                <a:effectLst>
                  <a:outerShdw blurRad="38100" dist="38100" dir="2700000" algn="tl">
                    <a:srgbClr val="000000">
                      <a:alpha val="43137"/>
                    </a:srgbClr>
                  </a:outerShdw>
                </a:effectLst>
              </a:rPr>
              <a:t> a </a:t>
            </a:r>
            <a:r>
              <a:rPr lang="it-IT" sz="2000" dirty="0" err="1" smtClean="0">
                <a:effectLst>
                  <a:outerShdw blurRad="38100" dist="38100" dir="2700000" algn="tl">
                    <a:srgbClr val="000000">
                      <a:alpha val="43137"/>
                    </a:srgbClr>
                  </a:outerShdw>
                </a:effectLst>
              </a:rPr>
              <a:t>specific</a:t>
            </a:r>
            <a:r>
              <a:rPr lang="it-IT" sz="2000" dirty="0" smtClean="0">
                <a:effectLst>
                  <a:outerShdw blurRad="38100" dist="38100" dir="2700000" algn="tl">
                    <a:srgbClr val="000000">
                      <a:alpha val="43137"/>
                    </a:srgbClr>
                  </a:outerShdw>
                </a:effectLst>
              </a:rPr>
              <a:t> value,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uses</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its</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skill</a:t>
            </a:r>
            <a:r>
              <a:rPr lang="it-IT" sz="2000" dirty="0" smtClean="0">
                <a:effectLst>
                  <a:outerShdw blurRad="38100" dist="38100" dir="2700000" algn="tl">
                    <a:srgbClr val="000000">
                      <a:alpha val="43137"/>
                    </a:srgbClr>
                  </a:outerShdw>
                </a:effectLst>
              </a:rPr>
              <a:t> (</a:t>
            </a:r>
            <a:r>
              <a:rPr lang="it-IT" sz="2000" b="1" dirty="0" smtClean="0">
                <a:effectLst>
                  <a:outerShdw blurRad="38100" dist="38100" dir="2700000" algn="tl">
                    <a:srgbClr val="000000">
                      <a:alpha val="43137"/>
                    </a:srgbClr>
                  </a:outerShdw>
                </a:effectLst>
              </a:rPr>
              <a:t>Nitro </a:t>
            </a:r>
            <a:r>
              <a:rPr lang="it-IT" sz="2000" b="1" dirty="0" err="1">
                <a:effectLst>
                  <a:outerShdw blurRad="38100" dist="38100" dir="2700000" algn="tl">
                    <a:srgbClr val="000000">
                      <a:alpha val="43137"/>
                    </a:srgbClr>
                  </a:outerShdw>
                </a:effectLst>
              </a:rPr>
              <a:t>G</a:t>
            </a:r>
            <a:r>
              <a:rPr lang="it-IT" sz="2000" b="1" dirty="0" err="1" smtClean="0">
                <a:effectLst>
                  <a:outerShdw blurRad="38100" dist="38100" dir="2700000" algn="tl">
                    <a:srgbClr val="000000">
                      <a:alpha val="43137"/>
                    </a:srgbClr>
                  </a:outerShdw>
                </a:effectLst>
              </a:rPr>
              <a:t>renade</a:t>
            </a:r>
            <a:r>
              <a:rPr lang="it-IT" sz="2000" dirty="0">
                <a:effectLst>
                  <a:outerShdw blurRad="38100" dist="38100" dir="2700000" algn="tl">
                    <a:srgbClr val="000000">
                      <a:alpha val="43137"/>
                    </a:srgbClr>
                  </a:outerShdw>
                </a:effectLst>
              </a:rPr>
              <a:t>) to </a:t>
            </a:r>
            <a:r>
              <a:rPr lang="it-IT" sz="2000" dirty="0" err="1">
                <a:effectLst>
                  <a:outerShdw blurRad="38100" dist="38100" dir="2700000" algn="tl">
                    <a:srgbClr val="000000">
                      <a:alpha val="43137"/>
                    </a:srgbClr>
                  </a:outerShdw>
                </a:effectLst>
              </a:rPr>
              <a:t>push</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vehicles</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away</a:t>
            </a:r>
            <a:r>
              <a:rPr lang="it-IT" sz="2000" dirty="0" smtClean="0">
                <a:effectLst>
                  <a:outerShdw blurRad="38100" dist="38100" dir="2700000" algn="tl">
                    <a:srgbClr val="000000">
                      <a:alpha val="43137"/>
                    </a:srgbClr>
                  </a:outerShdw>
                </a:effectLst>
              </a:rPr>
              <a:t>.</a:t>
            </a:r>
          </a:p>
          <a:p>
            <a:pPr marL="482600" indent="-342900">
              <a:spcBef>
                <a:spcPts val="0"/>
              </a:spcBef>
              <a:buClr>
                <a:schemeClr val="dk1"/>
              </a:buClr>
              <a:buSzPts val="2200"/>
            </a:pPr>
            <a:r>
              <a:rPr lang="it-IT" sz="2000" dirty="0" smtClean="0">
                <a:effectLst>
                  <a:outerShdw blurRad="38100" dist="38100" dir="2700000" algn="tl">
                    <a:srgbClr val="000000">
                      <a:alpha val="43137"/>
                    </a:srgbClr>
                  </a:outerShdw>
                </a:effectLst>
              </a:rPr>
              <a:t>In case </a:t>
            </a:r>
            <a:r>
              <a:rPr lang="it-IT" sz="2000" dirty="0" err="1" smtClean="0">
                <a:effectLst>
                  <a:outerShdw blurRad="38100" dist="38100" dir="2700000" algn="tl">
                    <a:srgbClr val="000000">
                      <a:alpha val="43137"/>
                    </a:srgbClr>
                  </a:outerShdw>
                </a:effectLst>
              </a:rPr>
              <a:t>there</a:t>
            </a:r>
            <a:r>
              <a:rPr lang="it-IT" sz="2000" dirty="0" smtClean="0">
                <a:effectLst>
                  <a:outerShdw blurRad="38100" dist="38100" dir="2700000" algn="tl">
                    <a:srgbClr val="000000">
                      <a:alpha val="43137"/>
                    </a:srgbClr>
                  </a:outerShdw>
                </a:effectLst>
              </a:rPr>
              <a:t> are no </a:t>
            </a:r>
            <a:r>
              <a:rPr lang="it-IT" sz="2000" dirty="0" err="1" smtClean="0">
                <a:effectLst>
                  <a:outerShdw blurRad="38100" dist="38100" dir="2700000" algn="tl">
                    <a:srgbClr val="000000">
                      <a:alpha val="43137"/>
                    </a:srgbClr>
                  </a:outerShdw>
                </a:effectLst>
              </a:rPr>
              <a:t>Tankers</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simply</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goes</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near</a:t>
            </a:r>
            <a:r>
              <a:rPr lang="it-IT" sz="2000" dirty="0">
                <a:effectLst>
                  <a:outerShdw blurRad="38100" dist="38100" dir="2700000" algn="tl">
                    <a:srgbClr val="000000">
                      <a:alpha val="43137"/>
                    </a:srgbClr>
                  </a:outerShdw>
                </a:effectLst>
              </a:rPr>
              <a:t> the </a:t>
            </a:r>
            <a:r>
              <a:rPr lang="it-IT" sz="2000" dirty="0" err="1" smtClean="0">
                <a:effectLst>
                  <a:outerShdw blurRad="38100" dist="38100" dir="2700000" algn="tl">
                    <a:srgbClr val="000000">
                      <a:alpha val="43137"/>
                    </a:srgbClr>
                  </a:outerShdw>
                </a:effectLst>
              </a:rPr>
              <a:t>closest</a:t>
            </a:r>
            <a:r>
              <a:rPr lang="it-IT" sz="2000" dirty="0" smtClean="0">
                <a:effectLst>
                  <a:outerShdw blurRad="38100" dist="38100" dir="2700000" algn="tl">
                    <a:srgbClr val="000000">
                      <a:alpha val="43137"/>
                    </a:srgbClr>
                  </a:outerShdw>
                </a:effectLst>
              </a:rPr>
              <a:t> </a:t>
            </a:r>
            <a:r>
              <a:rPr lang="it-IT" sz="2000" b="1" dirty="0" err="1" smtClean="0">
                <a:effectLst>
                  <a:outerShdw blurRad="38100" dist="38100" dir="2700000" algn="tl">
                    <a:srgbClr val="000000">
                      <a:alpha val="43137"/>
                    </a:srgbClr>
                  </a:outerShdw>
                </a:effectLst>
              </a:rPr>
              <a:t>enemy</a:t>
            </a:r>
            <a:r>
              <a:rPr lang="it-IT" sz="2000" b="1" dirty="0" smtClean="0">
                <a:effectLst>
                  <a:outerShdw blurRad="38100" dist="38100" dir="2700000" algn="tl">
                    <a:srgbClr val="000000">
                      <a:alpha val="43137"/>
                    </a:srgbClr>
                  </a:outerShdw>
                </a:effectLst>
              </a:rPr>
              <a:t> </a:t>
            </a:r>
            <a:r>
              <a:rPr lang="it-IT" sz="2000" b="1" dirty="0" err="1">
                <a:effectLst>
                  <a:outerShdw blurRad="38100" dist="38100" dir="2700000" algn="tl">
                    <a:srgbClr val="000000">
                      <a:alpha val="43137"/>
                    </a:srgbClr>
                  </a:outerShdw>
                </a:effectLst>
              </a:rPr>
              <a:t>D</a:t>
            </a:r>
            <a:r>
              <a:rPr lang="it-IT" sz="2000" b="1" dirty="0" err="1" smtClean="0">
                <a:effectLst>
                  <a:outerShdw blurRad="38100" dist="38100" dir="2700000" algn="tl">
                    <a:srgbClr val="000000">
                      <a:alpha val="43137"/>
                    </a:srgbClr>
                  </a:outerShdw>
                </a:effectLst>
              </a:rPr>
              <a:t>oof</a:t>
            </a:r>
            <a:r>
              <a:rPr lang="it-IT" sz="2000" dirty="0" smtClean="0">
                <a:effectLst>
                  <a:outerShdw blurRad="38100" dist="38100" dir="2700000" algn="tl">
                    <a:srgbClr val="000000">
                      <a:alpha val="43137"/>
                    </a:srgbClr>
                  </a:outerShdw>
                </a:effectLst>
              </a:rPr>
              <a:t>.</a:t>
            </a:r>
            <a:endParaRPr sz="2000" dirty="0">
              <a:effectLst>
                <a:outerShdw blurRad="38100" dist="38100" dir="2700000" algn="tl">
                  <a:srgbClr val="000000">
                    <a:alpha val="43137"/>
                  </a:srgbClr>
                </a:outerShdw>
              </a:effectLst>
            </a:endParaRPr>
          </a:p>
        </p:txBody>
      </p:sp>
      <p:sp>
        <p:nvSpPr>
          <p:cNvPr id="251" name="Google Shape;251;g11afe590d36_0_22"/>
          <p:cNvSpPr txBox="1">
            <a:spLocks noGrp="1"/>
          </p:cNvSpPr>
          <p:nvPr>
            <p:ph type="ftr" idx="11"/>
          </p:nvPr>
        </p:nvSpPr>
        <p:spPr>
          <a:xfrm>
            <a:off x="3252107" y="6356350"/>
            <a:ext cx="5687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252" name="Google Shape;252;g11afe590d36_0_22"/>
          <p:cNvSpPr txBox="1">
            <a:spLocks noGrp="1"/>
          </p:cNvSpPr>
          <p:nvPr>
            <p:ph type="sldNum" idx="12"/>
          </p:nvPr>
        </p:nvSpPr>
        <p:spPr>
          <a:xfrm>
            <a:off x="8939894" y="6356350"/>
            <a:ext cx="1968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15</a:t>
            </a:fld>
            <a:endParaRPr/>
          </a:p>
        </p:txBody>
      </p:sp>
      <p:pic>
        <p:nvPicPr>
          <p:cNvPr id="253" name="Google Shape;253;g11afe590d36_0_22"/>
          <p:cNvPicPr preferRelativeResize="0"/>
          <p:nvPr/>
        </p:nvPicPr>
        <p:blipFill rotWithShape="1">
          <a:blip r:embed="rId3">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 name="Immagine 1"/>
          <p:cNvPicPr>
            <a:picLocks noChangeAspect="1"/>
          </p:cNvPicPr>
          <p:nvPr/>
        </p:nvPicPr>
        <p:blipFill>
          <a:blip r:embed="rId4"/>
          <a:stretch>
            <a:fillRect/>
          </a:stretch>
        </p:blipFill>
        <p:spPr>
          <a:xfrm>
            <a:off x="2104710" y="3645887"/>
            <a:ext cx="7979400" cy="2710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101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11afe590d36_2_4"/>
          <p:cNvSpPr txBox="1">
            <a:spLocks noGrp="1"/>
          </p:cNvSpPr>
          <p:nvPr>
            <p:ph type="title"/>
          </p:nvPr>
        </p:nvSpPr>
        <p:spPr>
          <a:xfrm>
            <a:off x="1280160" y="466343"/>
            <a:ext cx="9628500" cy="136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IT"/>
              <a:t>Bronze League Code - IV</a:t>
            </a:r>
            <a:endParaRPr/>
          </a:p>
        </p:txBody>
      </p:sp>
      <p:sp>
        <p:nvSpPr>
          <p:cNvPr id="261" name="Google Shape;261;g11afe590d36_2_4"/>
          <p:cNvSpPr txBox="1">
            <a:spLocks noGrp="1"/>
          </p:cNvSpPr>
          <p:nvPr>
            <p:ph type="body" idx="1"/>
          </p:nvPr>
        </p:nvSpPr>
        <p:spPr>
          <a:xfrm>
            <a:off x="1280160" y="1804380"/>
            <a:ext cx="9628500" cy="3986100"/>
          </a:xfrm>
          <a:prstGeom prst="rect">
            <a:avLst/>
          </a:prstGeom>
        </p:spPr>
        <p:txBody>
          <a:bodyPr spcFirstLastPara="1" wrap="square" lIns="91425" tIns="45700" rIns="91425" bIns="45700" anchor="t" anchorCtr="0">
            <a:normAutofit/>
          </a:bodyPr>
          <a:lstStyle/>
          <a:p>
            <a:r>
              <a:rPr lang="it-IT" sz="2000" dirty="0" smtClean="0">
                <a:effectLst>
                  <a:outerShdw blurRad="38100" dist="38100" dir="2700000" algn="tl">
                    <a:srgbClr val="000000">
                      <a:alpha val="43137"/>
                    </a:srgbClr>
                  </a:outerShdw>
                </a:effectLst>
              </a:rPr>
              <a:t>In the </a:t>
            </a:r>
            <a:r>
              <a:rPr lang="it-IT" sz="2000" dirty="0" err="1">
                <a:effectLst>
                  <a:outerShdw blurRad="38100" dist="38100" dir="2700000" algn="tl">
                    <a:srgbClr val="000000">
                      <a:alpha val="43137"/>
                    </a:srgbClr>
                  </a:outerShdw>
                </a:effectLst>
              </a:rPr>
              <a:t>previous</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league</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our</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doof</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was</a:t>
            </a:r>
            <a:r>
              <a:rPr lang="it-IT" sz="2000" dirty="0">
                <a:effectLst>
                  <a:outerShdw blurRad="38100" dist="38100" dir="2700000" algn="tl">
                    <a:srgbClr val="000000">
                      <a:alpha val="43137"/>
                    </a:srgbClr>
                  </a:outerShdw>
                </a:effectLst>
              </a:rPr>
              <a:t> just </a:t>
            </a:r>
            <a:r>
              <a:rPr lang="it-IT" sz="2000" dirty="0" err="1">
                <a:effectLst>
                  <a:outerShdw blurRad="38100" dist="38100" dir="2700000" algn="tl">
                    <a:srgbClr val="000000">
                      <a:alpha val="43137"/>
                    </a:srgbClr>
                  </a:outerShdw>
                </a:effectLst>
              </a:rPr>
              <a:t>trying</a:t>
            </a:r>
            <a:r>
              <a:rPr lang="it-IT" sz="2000" dirty="0">
                <a:effectLst>
                  <a:outerShdw blurRad="38100" dist="38100" dir="2700000" algn="tl">
                    <a:srgbClr val="000000">
                      <a:alpha val="43137"/>
                    </a:srgbClr>
                  </a:outerShdw>
                </a:effectLst>
              </a:rPr>
              <a:t> to move as </a:t>
            </a:r>
            <a:r>
              <a:rPr lang="it-IT" sz="2000" dirty="0" err="1">
                <a:effectLst>
                  <a:outerShdw blurRad="38100" dist="38100" dir="2700000" algn="tl">
                    <a:srgbClr val="000000">
                      <a:alpha val="43137"/>
                    </a:srgbClr>
                  </a:outerShdw>
                </a:effectLst>
              </a:rPr>
              <a:t>much</a:t>
            </a:r>
            <a:r>
              <a:rPr lang="it-IT" sz="2000" dirty="0">
                <a:effectLst>
                  <a:outerShdw blurRad="38100" dist="38100" dir="2700000" algn="tl">
                    <a:srgbClr val="000000">
                      <a:alpha val="43137"/>
                    </a:srgbClr>
                  </a:outerShdw>
                </a:effectLst>
              </a:rPr>
              <a:t> as </a:t>
            </a:r>
            <a:r>
              <a:rPr lang="it-IT" sz="2000" dirty="0" err="1">
                <a:effectLst>
                  <a:outerShdw blurRad="38100" dist="38100" dir="2700000" algn="tl">
                    <a:srgbClr val="000000">
                      <a:alpha val="43137"/>
                    </a:srgbClr>
                  </a:outerShdw>
                </a:effectLst>
              </a:rPr>
              <a:t>possible</a:t>
            </a:r>
            <a:r>
              <a:rPr lang="it-IT" sz="2000" dirty="0">
                <a:effectLst>
                  <a:outerShdw blurRad="38100" dist="38100" dir="2700000" algn="tl">
                    <a:srgbClr val="000000">
                      <a:alpha val="43137"/>
                    </a:srgbClr>
                  </a:outerShdw>
                </a:effectLst>
              </a:rPr>
              <a:t> in a </a:t>
            </a:r>
            <a:r>
              <a:rPr lang="it-IT" sz="2000" dirty="0" err="1">
                <a:effectLst>
                  <a:outerShdw blurRad="38100" dist="38100" dir="2700000" algn="tl">
                    <a:srgbClr val="000000">
                      <a:alpha val="43137"/>
                    </a:srgbClr>
                  </a:outerShdw>
                </a:effectLst>
              </a:rPr>
              <a:t>circular</a:t>
            </a:r>
            <a:r>
              <a:rPr lang="it-IT" sz="2000" dirty="0">
                <a:effectLst>
                  <a:outerShdw blurRad="38100" dist="38100" dir="2700000" algn="tl">
                    <a:srgbClr val="000000">
                      <a:alpha val="43137"/>
                    </a:srgbClr>
                  </a:outerShdw>
                </a:effectLst>
              </a:rPr>
              <a:t> way to accumulate </a:t>
            </a:r>
            <a:r>
              <a:rPr lang="it-IT" sz="2000" dirty="0" err="1" smtClean="0">
                <a:effectLst>
                  <a:outerShdw blurRad="38100" dist="38100" dir="2700000" algn="tl">
                    <a:srgbClr val="000000">
                      <a:alpha val="43137"/>
                    </a:srgbClr>
                  </a:outerShdw>
                </a:effectLst>
              </a:rPr>
              <a:t>rage</a:t>
            </a:r>
            <a:r>
              <a:rPr lang="it-IT" sz="2000" dirty="0" smtClean="0">
                <a:effectLst>
                  <a:outerShdw blurRad="38100" dist="38100" dir="2700000" algn="tl">
                    <a:srgbClr val="000000">
                      <a:alpha val="43137"/>
                    </a:srgbClr>
                  </a:outerShdw>
                </a:effectLst>
              </a:rPr>
              <a:t>.</a:t>
            </a:r>
          </a:p>
          <a:p>
            <a:r>
              <a:rPr lang="it-IT" sz="2000" dirty="0" err="1" smtClean="0">
                <a:effectLst>
                  <a:outerShdw blurRad="38100" dist="38100" dir="2700000" algn="tl">
                    <a:srgbClr val="000000">
                      <a:alpha val="43137"/>
                    </a:srgbClr>
                  </a:outerShdw>
                </a:effectLst>
              </a:rPr>
              <a:t>Now</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uses</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its</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skill</a:t>
            </a:r>
            <a:r>
              <a:rPr lang="it-IT" sz="2000" dirty="0">
                <a:effectLst>
                  <a:outerShdw blurRad="38100" dist="38100" dir="2700000" algn="tl">
                    <a:srgbClr val="000000">
                      <a:alpha val="43137"/>
                    </a:srgbClr>
                  </a:outerShdw>
                </a:effectLst>
              </a:rPr>
              <a:t> (the </a:t>
            </a:r>
            <a:r>
              <a:rPr lang="it-IT" sz="2000" b="1" dirty="0" err="1" smtClean="0">
                <a:effectLst>
                  <a:outerShdw blurRad="38100" dist="38100" dir="2700000" algn="tl">
                    <a:srgbClr val="000000">
                      <a:alpha val="43137"/>
                    </a:srgbClr>
                  </a:outerShdw>
                </a:effectLst>
              </a:rPr>
              <a:t>Oil</a:t>
            </a:r>
            <a:r>
              <a:rPr lang="it-IT" sz="2000" b="1" dirty="0" smtClean="0">
                <a:effectLst>
                  <a:outerShdw blurRad="38100" dist="38100" dir="2700000" algn="tl">
                    <a:srgbClr val="000000">
                      <a:alpha val="43137"/>
                    </a:srgbClr>
                  </a:outerShdw>
                </a:effectLst>
              </a:rPr>
              <a:t> Pool</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if</a:t>
            </a:r>
            <a:r>
              <a:rPr lang="it-IT" sz="2000" dirty="0">
                <a:effectLst>
                  <a:outerShdw blurRad="38100" dist="38100" dir="2700000" algn="tl">
                    <a:srgbClr val="000000">
                      <a:alpha val="43137"/>
                    </a:srgbClr>
                  </a:outerShdw>
                </a:effectLst>
              </a:rPr>
              <a:t> </a:t>
            </a:r>
            <a:r>
              <a:rPr lang="it-IT" sz="2000" dirty="0" smtClean="0">
                <a:effectLst>
                  <a:outerShdw blurRad="38100" dist="38100" dir="2700000" algn="tl">
                    <a:srgbClr val="000000">
                      <a:alpha val="43137"/>
                    </a:srgbClr>
                  </a:outerShdw>
                </a:effectLst>
              </a:rPr>
              <a:t>the </a:t>
            </a:r>
            <a:r>
              <a:rPr lang="it-IT" sz="2000" dirty="0" err="1" smtClean="0">
                <a:effectLst>
                  <a:outerShdw blurRad="38100" dist="38100" dir="2700000" algn="tl">
                    <a:srgbClr val="000000">
                      <a:alpha val="43137"/>
                    </a:srgbClr>
                  </a:outerShdw>
                </a:effectLst>
              </a:rPr>
              <a:t>rage</a:t>
            </a:r>
            <a:r>
              <a:rPr lang="it-IT" sz="2000" dirty="0" smtClean="0">
                <a:effectLst>
                  <a:outerShdw blurRad="38100" dist="38100" dir="2700000" algn="tl">
                    <a:srgbClr val="000000">
                      <a:alpha val="43137"/>
                    </a:srgbClr>
                  </a:outerShdw>
                </a:effectLst>
              </a:rPr>
              <a:t> is </a:t>
            </a:r>
            <a:r>
              <a:rPr lang="it-IT" sz="2000" dirty="0" err="1" smtClean="0">
                <a:effectLst>
                  <a:outerShdw blurRad="38100" dist="38100" dir="2700000" algn="tl">
                    <a:srgbClr val="000000">
                      <a:alpha val="43137"/>
                    </a:srgbClr>
                  </a:outerShdw>
                </a:effectLst>
              </a:rPr>
              <a:t>greater</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than</a:t>
            </a:r>
            <a:r>
              <a:rPr lang="it-IT" sz="2000" dirty="0" smtClean="0">
                <a:effectLst>
                  <a:outerShdw blurRad="38100" dist="38100" dir="2700000" algn="tl">
                    <a:srgbClr val="000000">
                      <a:alpha val="43137"/>
                    </a:srgbClr>
                  </a:outerShdw>
                </a:effectLst>
              </a:rPr>
              <a:t> a </a:t>
            </a:r>
            <a:r>
              <a:rPr lang="it-IT" sz="2000" dirty="0" err="1" smtClean="0">
                <a:effectLst>
                  <a:outerShdw blurRad="38100" dist="38100" dir="2700000" algn="tl">
                    <a:srgbClr val="000000">
                      <a:alpha val="43137"/>
                    </a:srgbClr>
                  </a:outerShdw>
                </a:effectLst>
              </a:rPr>
              <a:t>specific</a:t>
            </a:r>
            <a:r>
              <a:rPr lang="it-IT" sz="2000" dirty="0" smtClean="0">
                <a:effectLst>
                  <a:outerShdw blurRad="38100" dist="38100" dir="2700000" algn="tl">
                    <a:srgbClr val="000000">
                      <a:alpha val="43137"/>
                    </a:srgbClr>
                  </a:outerShdw>
                </a:effectLst>
              </a:rPr>
              <a:t> value </a:t>
            </a:r>
            <a:r>
              <a:rPr lang="it-IT" sz="2000" dirty="0">
                <a:effectLst>
                  <a:outerShdw blurRad="38100" dist="38100" dir="2700000" algn="tl">
                    <a:srgbClr val="000000">
                      <a:alpha val="43137"/>
                    </a:srgbClr>
                  </a:outerShdw>
                </a:effectLst>
              </a:rPr>
              <a:t>and </a:t>
            </a:r>
            <a:r>
              <a:rPr lang="it-IT" sz="2000" dirty="0" err="1">
                <a:effectLst>
                  <a:outerShdw blurRad="38100" dist="38100" dir="2700000" algn="tl">
                    <a:srgbClr val="000000">
                      <a:alpha val="43137"/>
                    </a:srgbClr>
                  </a:outerShdw>
                </a:effectLst>
              </a:rPr>
              <a:t>our</a:t>
            </a:r>
            <a:r>
              <a:rPr lang="it-IT" sz="2000" dirty="0">
                <a:effectLst>
                  <a:outerShdw blurRad="38100" dist="38100" dir="2700000" algn="tl">
                    <a:srgbClr val="000000">
                      <a:alpha val="43137"/>
                    </a:srgbClr>
                  </a:outerShdw>
                </a:effectLst>
              </a:rPr>
              <a:t> player (</a:t>
            </a:r>
            <a:r>
              <a:rPr lang="it-IT" sz="2000" b="1" dirty="0" err="1">
                <a:effectLst>
                  <a:outerShdw blurRad="38100" dist="38100" dir="2700000" algn="tl">
                    <a:srgbClr val="000000">
                      <a:alpha val="43137"/>
                    </a:srgbClr>
                  </a:outerShdw>
                </a:effectLst>
              </a:rPr>
              <a:t>Reaper</a:t>
            </a:r>
            <a:r>
              <a:rPr lang="it-IT" sz="2000" dirty="0">
                <a:effectLst>
                  <a:outerShdw blurRad="38100" dist="38100" dir="2700000" algn="tl">
                    <a:srgbClr val="000000">
                      <a:alpha val="43137"/>
                    </a:srgbClr>
                  </a:outerShdw>
                </a:effectLst>
              </a:rPr>
              <a:t>) is far </a:t>
            </a:r>
            <a:r>
              <a:rPr lang="it-IT" sz="2000" dirty="0" err="1" smtClean="0">
                <a:effectLst>
                  <a:outerShdw blurRad="38100" dist="38100" dir="2700000" algn="tl">
                    <a:srgbClr val="000000">
                      <a:alpha val="43137"/>
                    </a:srgbClr>
                  </a:outerShdw>
                </a:effectLst>
              </a:rPr>
              <a:t>enough</a:t>
            </a:r>
            <a:r>
              <a:rPr lang="it-IT" sz="2000" dirty="0" smtClean="0">
                <a:effectLst>
                  <a:outerShdw blurRad="38100" dist="38100" dir="2700000" algn="tl">
                    <a:srgbClr val="000000">
                      <a:alpha val="43137"/>
                    </a:srgbClr>
                  </a:outerShdw>
                </a:effectLst>
              </a:rPr>
              <a:t>.</a:t>
            </a:r>
          </a:p>
          <a:p>
            <a:r>
              <a:rPr lang="it-IT" sz="2000" dirty="0" err="1" smtClean="0">
                <a:effectLst>
                  <a:outerShdw blurRad="38100" dist="38100" dir="2700000" algn="tl">
                    <a:srgbClr val="000000">
                      <a:alpha val="43137"/>
                    </a:srgbClr>
                  </a:outerShdw>
                </a:effectLst>
              </a:rPr>
              <a:t>Otherwise</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it</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will</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chase</a:t>
            </a:r>
            <a:r>
              <a:rPr lang="it-IT" sz="2000" dirty="0">
                <a:effectLst>
                  <a:outerShdw blurRad="38100" dist="38100" dir="2700000" algn="tl">
                    <a:srgbClr val="000000">
                      <a:alpha val="43137"/>
                    </a:srgbClr>
                  </a:outerShdw>
                </a:effectLst>
              </a:rPr>
              <a:t> the </a:t>
            </a:r>
            <a:r>
              <a:rPr lang="it-IT" sz="2000" dirty="0" err="1">
                <a:effectLst>
                  <a:outerShdw blurRad="38100" dist="38100" dir="2700000" algn="tl">
                    <a:srgbClr val="000000">
                      <a:alpha val="43137"/>
                    </a:srgbClr>
                  </a:outerShdw>
                </a:effectLst>
              </a:rPr>
              <a:t>opposing</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Reaper</a:t>
            </a:r>
            <a:r>
              <a:rPr lang="it-IT" sz="2000" dirty="0">
                <a:effectLst>
                  <a:outerShdw blurRad="38100" dist="38100" dir="2700000" algn="tl">
                    <a:srgbClr val="000000">
                      <a:alpha val="43137"/>
                    </a:srgbClr>
                  </a:outerShdw>
                </a:effectLst>
              </a:rPr>
              <a:t> to </a:t>
            </a:r>
            <a:r>
              <a:rPr lang="it-IT" sz="2000" dirty="0" err="1">
                <a:effectLst>
                  <a:outerShdw blurRad="38100" dist="38100" dir="2700000" algn="tl">
                    <a:srgbClr val="000000">
                      <a:alpha val="43137"/>
                    </a:srgbClr>
                  </a:outerShdw>
                </a:effectLst>
              </a:rPr>
              <a:t>annoy</a:t>
            </a:r>
            <a:r>
              <a:rPr lang="it-IT" sz="2000" dirty="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him</a:t>
            </a:r>
            <a:r>
              <a:rPr lang="it-IT" sz="2000" dirty="0">
                <a:effectLst>
                  <a:outerShdw blurRad="38100" dist="38100" dir="2700000" algn="tl">
                    <a:srgbClr val="000000">
                      <a:alpha val="43137"/>
                    </a:srgbClr>
                  </a:outerShdw>
                </a:effectLst>
              </a:rPr>
              <a:t> so </a:t>
            </a:r>
            <a:r>
              <a:rPr lang="it-IT" sz="2000" dirty="0" err="1">
                <a:effectLst>
                  <a:outerShdw blurRad="38100" dist="38100" dir="2700000" algn="tl">
                    <a:srgbClr val="000000">
                      <a:alpha val="43137"/>
                    </a:srgbClr>
                  </a:outerShdw>
                </a:effectLst>
              </a:rPr>
              <a:t>that</a:t>
            </a:r>
            <a:r>
              <a:rPr lang="it-IT" sz="2000" dirty="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it</a:t>
            </a:r>
            <a:r>
              <a:rPr lang="it-IT" sz="2000" dirty="0" smtClean="0">
                <a:effectLst>
                  <a:outerShdw blurRad="38100" dist="38100" dir="2700000" algn="tl">
                    <a:srgbClr val="000000">
                      <a:alpha val="43137"/>
                    </a:srgbClr>
                  </a:outerShdw>
                </a:effectLst>
              </a:rPr>
              <a:t> </a:t>
            </a:r>
            <a:r>
              <a:rPr lang="it-IT" sz="2000" dirty="0" err="1">
                <a:effectLst>
                  <a:outerShdw blurRad="38100" dist="38100" dir="2700000" algn="tl">
                    <a:srgbClr val="000000">
                      <a:alpha val="43137"/>
                    </a:srgbClr>
                  </a:outerShdw>
                </a:effectLst>
              </a:rPr>
              <a:t>has</a:t>
            </a:r>
            <a:r>
              <a:rPr lang="it-IT" sz="2000" dirty="0">
                <a:effectLst>
                  <a:outerShdw blurRad="38100" dist="38100" dir="2700000" algn="tl">
                    <a:srgbClr val="000000">
                      <a:alpha val="43137"/>
                    </a:srgbClr>
                  </a:outerShdw>
                </a:effectLst>
              </a:rPr>
              <a:t> difficulty </a:t>
            </a:r>
            <a:r>
              <a:rPr lang="it-IT" sz="2000" dirty="0" err="1">
                <a:effectLst>
                  <a:outerShdw blurRad="38100" dist="38100" dir="2700000" algn="tl">
                    <a:srgbClr val="000000">
                      <a:alpha val="43137"/>
                    </a:srgbClr>
                  </a:outerShdw>
                </a:effectLst>
              </a:rPr>
              <a:t>reaching</a:t>
            </a:r>
            <a:r>
              <a:rPr lang="it-IT" sz="2000" dirty="0">
                <a:effectLst>
                  <a:outerShdw blurRad="38100" dist="38100" dir="2700000" algn="tl">
                    <a:srgbClr val="000000">
                      <a:alpha val="43137"/>
                    </a:srgbClr>
                  </a:outerShdw>
                </a:effectLst>
              </a:rPr>
              <a:t> the </a:t>
            </a:r>
            <a:r>
              <a:rPr lang="it-IT" sz="2000" dirty="0" err="1">
                <a:effectLst>
                  <a:outerShdw blurRad="38100" dist="38100" dir="2700000" algn="tl">
                    <a:srgbClr val="000000">
                      <a:alpha val="43137"/>
                    </a:srgbClr>
                  </a:outerShdw>
                </a:effectLst>
              </a:rPr>
              <a:t>wrecks</a:t>
            </a:r>
            <a:r>
              <a:rPr lang="it-IT" sz="2000" dirty="0">
                <a:effectLst>
                  <a:outerShdw blurRad="38100" dist="38100" dir="2700000" algn="tl">
                    <a:srgbClr val="000000">
                      <a:alpha val="43137"/>
                    </a:srgbClr>
                  </a:outerShdw>
                </a:effectLst>
              </a:rPr>
              <a:t>.</a:t>
            </a:r>
            <a:endParaRPr sz="2000" dirty="0">
              <a:effectLst>
                <a:outerShdw blurRad="38100" dist="38100" dir="2700000" algn="tl">
                  <a:srgbClr val="000000">
                    <a:alpha val="43137"/>
                  </a:srgbClr>
                </a:outerShdw>
              </a:effectLst>
            </a:endParaRPr>
          </a:p>
        </p:txBody>
      </p:sp>
      <p:sp>
        <p:nvSpPr>
          <p:cNvPr id="262" name="Google Shape;262;g11afe590d36_2_4"/>
          <p:cNvSpPr txBox="1">
            <a:spLocks noGrp="1"/>
          </p:cNvSpPr>
          <p:nvPr>
            <p:ph type="sldNum" idx="12"/>
          </p:nvPr>
        </p:nvSpPr>
        <p:spPr>
          <a:xfrm>
            <a:off x="8939894" y="6356350"/>
            <a:ext cx="1968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it-IT"/>
              <a:t>16</a:t>
            </a:fld>
            <a:endParaRPr/>
          </a:p>
        </p:txBody>
      </p:sp>
      <p:pic>
        <p:nvPicPr>
          <p:cNvPr id="263" name="Google Shape;263;g11afe590d36_2_4"/>
          <p:cNvPicPr preferRelativeResize="0"/>
          <p:nvPr/>
        </p:nvPicPr>
        <p:blipFill rotWithShape="1">
          <a:blip r:embed="rId3">
            <a:alphaModFix/>
          </a:blip>
          <a:srcRect t="7501"/>
          <a:stretch/>
        </p:blipFill>
        <p:spPr>
          <a:xfrm>
            <a:off x="489350" y="689153"/>
            <a:ext cx="790800" cy="9165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 name="Segnaposto piè di pagina 1"/>
          <p:cNvSpPr>
            <a:spLocks noGrp="1"/>
          </p:cNvSpPr>
          <p:nvPr>
            <p:ph type="ftr" sz="quarter" idx="11"/>
          </p:nvPr>
        </p:nvSpPr>
        <p:spPr/>
        <p:txBody>
          <a:bodyPr/>
          <a:lstStyle/>
          <a:p>
            <a:pPr rtl="0"/>
            <a:r>
              <a:rPr lang="en-US" smtClean="0"/>
              <a:t>MiMaCh System - Intermediate Competition - Intelligent Systems</a:t>
            </a:r>
            <a:endParaRPr lang="it-IT" dirty="0"/>
          </a:p>
        </p:txBody>
      </p:sp>
      <p:pic>
        <p:nvPicPr>
          <p:cNvPr id="3" name="Immagine 2"/>
          <p:cNvPicPr>
            <a:picLocks noChangeAspect="1"/>
          </p:cNvPicPr>
          <p:nvPr/>
        </p:nvPicPr>
        <p:blipFill>
          <a:blip r:embed="rId4"/>
          <a:stretch>
            <a:fillRect/>
          </a:stretch>
        </p:blipFill>
        <p:spPr>
          <a:xfrm>
            <a:off x="2888800" y="4441533"/>
            <a:ext cx="6411220" cy="1914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039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1afe590d36_0_43"/>
          <p:cNvSpPr txBox="1">
            <a:spLocks noGrp="1"/>
          </p:cNvSpPr>
          <p:nvPr>
            <p:ph type="title"/>
          </p:nvPr>
        </p:nvSpPr>
        <p:spPr>
          <a:xfrm>
            <a:off x="1280160" y="466343"/>
            <a:ext cx="9628500" cy="136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IT" dirty="0" err="1">
                <a:effectLst>
                  <a:outerShdw blurRad="38100" dist="38100" dir="2700000" algn="tl">
                    <a:srgbClr val="000000">
                      <a:alpha val="43137"/>
                    </a:srgbClr>
                  </a:outerShdw>
                </a:effectLst>
              </a:rPr>
              <a:t>Conclusion</a:t>
            </a:r>
            <a:r>
              <a:rPr lang="it-IT" dirty="0">
                <a:effectLst>
                  <a:outerShdw blurRad="38100" dist="38100" dir="2700000" algn="tl">
                    <a:srgbClr val="000000">
                      <a:alpha val="43137"/>
                    </a:srgbClr>
                  </a:outerShdw>
                </a:effectLst>
              </a:rPr>
              <a:t> - </a:t>
            </a:r>
            <a:r>
              <a:rPr lang="it-IT" dirty="0" err="1">
                <a:effectLst>
                  <a:outerShdw blurRad="38100" dist="38100" dir="2700000" algn="tl">
                    <a:srgbClr val="000000">
                      <a:alpha val="43137"/>
                    </a:srgbClr>
                  </a:outerShdw>
                </a:effectLst>
              </a:rPr>
              <a:t>Reached</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Result</a:t>
            </a:r>
            <a:endParaRPr dirty="0">
              <a:effectLst>
                <a:outerShdw blurRad="38100" dist="38100" dir="2700000" algn="tl">
                  <a:srgbClr val="000000">
                    <a:alpha val="43137"/>
                  </a:srgbClr>
                </a:outerShdw>
              </a:effectLst>
            </a:endParaRPr>
          </a:p>
        </p:txBody>
      </p:sp>
      <p:sp>
        <p:nvSpPr>
          <p:cNvPr id="271" name="Google Shape;271;g11afe590d36_0_43"/>
          <p:cNvSpPr txBox="1">
            <a:spLocks noGrp="1"/>
          </p:cNvSpPr>
          <p:nvPr>
            <p:ph type="sldNum" idx="12"/>
          </p:nvPr>
        </p:nvSpPr>
        <p:spPr>
          <a:xfrm>
            <a:off x="8939894" y="6356350"/>
            <a:ext cx="1968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it-IT"/>
              <a:t>17</a:t>
            </a:fld>
            <a:endParaRPr/>
          </a:p>
        </p:txBody>
      </p:sp>
      <p:pic>
        <p:nvPicPr>
          <p:cNvPr id="273" name="Google Shape;273;g11afe590d36_0_43"/>
          <p:cNvPicPr preferRelativeResize="0"/>
          <p:nvPr/>
        </p:nvPicPr>
        <p:blipFill>
          <a:blip r:embed="rId3">
            <a:alphaModFix/>
          </a:blip>
          <a:stretch>
            <a:fillRect/>
          </a:stretch>
        </p:blipFill>
        <p:spPr>
          <a:xfrm>
            <a:off x="1808175" y="2273889"/>
            <a:ext cx="3046250" cy="1135100"/>
          </a:xfrm>
          <a:prstGeom prst="roundRect">
            <a:avLst/>
          </a:prstGeom>
          <a:ln>
            <a:noFill/>
          </a:ln>
          <a:effectLst>
            <a:outerShdw blurRad="292100" dist="139700" dir="2700000" algn="tl" rotWithShape="0">
              <a:srgbClr val="333333">
                <a:alpha val="65000"/>
              </a:srgbClr>
            </a:outerShdw>
          </a:effectLst>
        </p:spPr>
      </p:pic>
      <p:pic>
        <p:nvPicPr>
          <p:cNvPr id="274" name="Google Shape;274;g11afe590d36_0_43"/>
          <p:cNvPicPr preferRelativeResize="0"/>
          <p:nvPr/>
        </p:nvPicPr>
        <p:blipFill>
          <a:blip r:embed="rId4">
            <a:alphaModFix/>
          </a:blip>
          <a:stretch>
            <a:fillRect/>
          </a:stretch>
        </p:blipFill>
        <p:spPr>
          <a:xfrm>
            <a:off x="7349923" y="2025569"/>
            <a:ext cx="3359379" cy="16230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egnaposto piè di pagina 1"/>
          <p:cNvSpPr>
            <a:spLocks noGrp="1"/>
          </p:cNvSpPr>
          <p:nvPr>
            <p:ph type="ftr" sz="quarter" idx="11"/>
          </p:nvPr>
        </p:nvSpPr>
        <p:spPr/>
        <p:txBody>
          <a:bodyPr/>
          <a:lstStyle/>
          <a:p>
            <a:pPr rtl="0"/>
            <a:r>
              <a:rPr lang="en-US" smtClean="0"/>
              <a:t>MiMaCh System - Intermediate Competition - Intelligent Systems</a:t>
            </a:r>
            <a:endParaRPr lang="it-IT" dirty="0"/>
          </a:p>
        </p:txBody>
      </p:sp>
      <p:pic>
        <p:nvPicPr>
          <p:cNvPr id="3" name="Immagine 2"/>
          <p:cNvPicPr>
            <a:picLocks noChangeAspect="1"/>
          </p:cNvPicPr>
          <p:nvPr/>
        </p:nvPicPr>
        <p:blipFill>
          <a:blip r:embed="rId5"/>
          <a:stretch>
            <a:fillRect/>
          </a:stretch>
        </p:blipFill>
        <p:spPr>
          <a:xfrm>
            <a:off x="3127739" y="3964571"/>
            <a:ext cx="5933341" cy="23154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01237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1afe590d36_0_50"/>
          <p:cNvSpPr txBox="1">
            <a:spLocks noGrp="1"/>
          </p:cNvSpPr>
          <p:nvPr>
            <p:ph type="title"/>
          </p:nvPr>
        </p:nvSpPr>
        <p:spPr>
          <a:xfrm>
            <a:off x="1280160" y="466343"/>
            <a:ext cx="9628500" cy="1362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it-IT" dirty="0" err="1">
                <a:effectLst>
                  <a:outerShdw blurRad="38100" dist="38100" dir="2700000" algn="tl">
                    <a:srgbClr val="000000">
                      <a:alpha val="43137"/>
                    </a:srgbClr>
                  </a:outerShdw>
                </a:effectLst>
              </a:rPr>
              <a:t>Conclusion</a:t>
            </a:r>
            <a:r>
              <a:rPr lang="it-IT" dirty="0">
                <a:effectLst>
                  <a:outerShdw blurRad="38100" dist="38100" dir="2700000" algn="tl">
                    <a:srgbClr val="000000">
                      <a:alpha val="43137"/>
                    </a:srgbClr>
                  </a:outerShdw>
                </a:effectLst>
              </a:rPr>
              <a:t> - </a:t>
            </a:r>
            <a:r>
              <a:rPr lang="it-IT" dirty="0" err="1">
                <a:effectLst>
                  <a:outerShdw blurRad="38100" dist="38100" dir="2700000" algn="tl">
                    <a:srgbClr val="000000">
                      <a:alpha val="43137"/>
                    </a:srgbClr>
                  </a:outerShdw>
                </a:effectLst>
              </a:rPr>
              <a:t>Possible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Improvements</a:t>
            </a:r>
            <a:endParaRPr dirty="0">
              <a:effectLst>
                <a:outerShdw blurRad="38100" dist="38100" dir="2700000" algn="tl">
                  <a:srgbClr val="000000">
                    <a:alpha val="43137"/>
                  </a:srgbClr>
                </a:outerShdw>
              </a:effectLst>
            </a:endParaRPr>
          </a:p>
        </p:txBody>
      </p:sp>
      <p:sp>
        <p:nvSpPr>
          <p:cNvPr id="281" name="Google Shape;281;g11afe590d36_0_50"/>
          <p:cNvSpPr txBox="1">
            <a:spLocks noGrp="1"/>
          </p:cNvSpPr>
          <p:nvPr>
            <p:ph type="body" idx="1"/>
          </p:nvPr>
        </p:nvSpPr>
        <p:spPr>
          <a:xfrm>
            <a:off x="1280160" y="1828456"/>
            <a:ext cx="4489800" cy="830700"/>
          </a:xfrm>
          <a:prstGeom prst="rect">
            <a:avLst/>
          </a:prstGeom>
        </p:spPr>
        <p:txBody>
          <a:bodyPr spcFirstLastPara="1" wrap="square" lIns="91425" tIns="45700" rIns="91425" bIns="45700" anchor="b" anchorCtr="0">
            <a:normAutofit/>
          </a:bodyPr>
          <a:lstStyle/>
          <a:p>
            <a:pPr marL="0" lvl="0" indent="0" algn="l" rtl="0">
              <a:spcBef>
                <a:spcPts val="1500"/>
              </a:spcBef>
              <a:spcAft>
                <a:spcPts val="0"/>
              </a:spcAft>
              <a:buNone/>
            </a:pPr>
            <a:r>
              <a:rPr lang="it-IT" dirty="0" err="1">
                <a:effectLst>
                  <a:outerShdw blurRad="38100" dist="38100" dir="2700000" algn="tl">
                    <a:srgbClr val="000000">
                      <a:alpha val="43137"/>
                    </a:srgbClr>
                  </a:outerShdw>
                </a:effectLst>
              </a:rPr>
              <a:t>Strengths</a:t>
            </a:r>
            <a:endParaRPr dirty="0">
              <a:effectLst>
                <a:outerShdw blurRad="38100" dist="38100" dir="2700000" algn="tl">
                  <a:srgbClr val="000000">
                    <a:alpha val="43137"/>
                  </a:srgbClr>
                </a:outerShdw>
              </a:effectLst>
            </a:endParaRPr>
          </a:p>
        </p:txBody>
      </p:sp>
      <p:sp>
        <p:nvSpPr>
          <p:cNvPr id="282" name="Google Shape;282;g11afe590d36_0_50"/>
          <p:cNvSpPr txBox="1">
            <a:spLocks noGrp="1"/>
          </p:cNvSpPr>
          <p:nvPr>
            <p:ph type="sldNum" idx="12"/>
          </p:nvPr>
        </p:nvSpPr>
        <p:spPr>
          <a:xfrm>
            <a:off x="8939894" y="6356350"/>
            <a:ext cx="1968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it-IT"/>
              <a:t>18</a:t>
            </a:fld>
            <a:endParaRPr/>
          </a:p>
        </p:txBody>
      </p:sp>
      <p:sp>
        <p:nvSpPr>
          <p:cNvPr id="283" name="Google Shape;283;g11afe590d36_0_50"/>
          <p:cNvSpPr txBox="1">
            <a:spLocks noGrp="1"/>
          </p:cNvSpPr>
          <p:nvPr>
            <p:ph type="body" idx="2"/>
          </p:nvPr>
        </p:nvSpPr>
        <p:spPr>
          <a:xfrm>
            <a:off x="1280160" y="2743194"/>
            <a:ext cx="4489800" cy="3433800"/>
          </a:xfrm>
          <a:prstGeom prst="rect">
            <a:avLst/>
          </a:prstGeom>
        </p:spPr>
        <p:txBody>
          <a:bodyPr spcFirstLastPara="1" wrap="square" lIns="91425" tIns="45700" rIns="91425" bIns="45700" anchor="t" anchorCtr="0">
            <a:normAutofit/>
          </a:bodyPr>
          <a:lstStyle/>
          <a:p>
            <a:pPr>
              <a:buFont typeface="Wingdings" panose="05000000000000000000" pitchFamily="2" charset="2"/>
              <a:buChar char="§"/>
            </a:pP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Destroyer</a:t>
            </a:r>
            <a:r>
              <a:rPr lang="it-IT" dirty="0">
                <a:effectLst>
                  <a:outerShdw blurRad="38100" dist="38100" dir="2700000" algn="tl">
                    <a:srgbClr val="000000">
                      <a:alpha val="43137"/>
                    </a:srgbClr>
                  </a:outerShdw>
                </a:effectLst>
              </a:rPr>
              <a:t> and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Doof</a:t>
            </a:r>
            <a:r>
              <a:rPr lang="it-IT" dirty="0">
                <a:effectLst>
                  <a:outerShdw blurRad="38100" dist="38100" dir="2700000" algn="tl">
                    <a:srgbClr val="000000">
                      <a:alpha val="43137"/>
                    </a:srgbClr>
                  </a:outerShdw>
                </a:effectLst>
              </a:rPr>
              <a:t> do not </a:t>
            </a:r>
            <a:r>
              <a:rPr lang="it-IT" dirty="0" err="1">
                <a:effectLst>
                  <a:outerShdw blurRad="38100" dist="38100" dir="2700000" algn="tl">
                    <a:srgbClr val="000000">
                      <a:alpha val="43137"/>
                    </a:srgbClr>
                  </a:outerShdw>
                </a:effectLst>
              </a:rPr>
              <a:t>constitute</a:t>
            </a:r>
            <a:r>
              <a:rPr lang="it-IT" dirty="0">
                <a:effectLst>
                  <a:outerShdw blurRad="38100" dist="38100" dir="2700000" algn="tl">
                    <a:srgbClr val="000000">
                      <a:alpha val="43137"/>
                    </a:srgbClr>
                  </a:outerShdw>
                </a:effectLst>
              </a:rPr>
              <a:t> a </a:t>
            </a:r>
            <a:r>
              <a:rPr lang="it-IT" dirty="0" err="1">
                <a:effectLst>
                  <a:outerShdw blurRad="38100" dist="38100" dir="2700000" algn="tl">
                    <a:srgbClr val="000000">
                      <a:alpha val="43137"/>
                    </a:srgbClr>
                  </a:outerShdw>
                </a:effectLst>
              </a:rPr>
              <a:t>barrier</a:t>
            </a:r>
            <a:r>
              <a:rPr lang="it-IT" dirty="0">
                <a:effectLst>
                  <a:outerShdw blurRad="38100" dist="38100" dir="2700000" algn="tl">
                    <a:srgbClr val="000000">
                      <a:alpha val="43137"/>
                    </a:srgbClr>
                  </a:outerShdw>
                </a:effectLst>
              </a:rPr>
              <a:t> to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Reaper</a:t>
            </a:r>
            <a:r>
              <a:rPr lang="it-IT" dirty="0" smtClean="0">
                <a:effectLst>
                  <a:outerShdw blurRad="38100" dist="38100" dir="2700000" algn="tl">
                    <a:srgbClr val="000000">
                      <a:alpha val="43137"/>
                    </a:srgbClr>
                  </a:outerShdw>
                </a:effectLst>
              </a:rPr>
              <a:t/>
            </a:r>
            <a:br>
              <a:rPr lang="it-IT" dirty="0" smtClean="0">
                <a:effectLst>
                  <a:outerShdw blurRad="38100" dist="38100" dir="2700000" algn="tl">
                    <a:srgbClr val="000000">
                      <a:alpha val="43137"/>
                    </a:srgbClr>
                  </a:outerShdw>
                </a:effectLst>
              </a:rPr>
            </a:br>
            <a:endParaRPr dirty="0">
              <a:effectLst>
                <a:outerShdw blurRad="38100" dist="38100" dir="2700000" algn="tl">
                  <a:srgbClr val="000000">
                    <a:alpha val="43137"/>
                  </a:srgbClr>
                </a:outerShdw>
              </a:effectLst>
            </a:endParaRPr>
          </a:p>
          <a:p>
            <a:pPr>
              <a:spcBef>
                <a:spcPts val="0"/>
              </a:spcBef>
              <a:buFont typeface="Wingdings" panose="05000000000000000000" pitchFamily="2" charset="2"/>
              <a:buChar char="§"/>
            </a:pPr>
            <a:r>
              <a:rPr lang="it-IT" dirty="0" err="1">
                <a:effectLst>
                  <a:outerShdw blurRad="38100" dist="38100" dir="2700000" algn="tl">
                    <a:srgbClr val="000000">
                      <a:alpha val="43137"/>
                    </a:srgbClr>
                  </a:outerShdw>
                </a:effectLst>
              </a:rPr>
              <a:t>They</a:t>
            </a:r>
            <a:r>
              <a:rPr lang="it-IT" dirty="0">
                <a:effectLst>
                  <a:outerShdw blurRad="38100" dist="38100" dir="2700000" algn="tl">
                    <a:srgbClr val="000000">
                      <a:alpha val="43137"/>
                    </a:srgbClr>
                  </a:outerShdw>
                </a:effectLst>
              </a:rPr>
              <a:t> target </a:t>
            </a:r>
            <a:r>
              <a:rPr lang="it-IT" dirty="0" err="1">
                <a:effectLst>
                  <a:outerShdw blurRad="38100" dist="38100" dir="2700000" algn="tl">
                    <a:srgbClr val="000000">
                      <a:alpha val="43137"/>
                    </a:srgbClr>
                  </a:outerShdw>
                </a:effectLst>
              </a:rPr>
              <a:t>one</a:t>
            </a:r>
            <a:r>
              <a:rPr lang="it-IT" dirty="0">
                <a:effectLst>
                  <a:outerShdw blurRad="38100" dist="38100" dir="2700000" algn="tl">
                    <a:srgbClr val="000000">
                      <a:alpha val="43137"/>
                    </a:srgbClr>
                  </a:outerShdw>
                </a:effectLst>
              </a:rPr>
              <a:t> of the </a:t>
            </a:r>
            <a:r>
              <a:rPr lang="it-IT" dirty="0" err="1">
                <a:effectLst>
                  <a:outerShdw blurRad="38100" dist="38100" dir="2700000" algn="tl">
                    <a:srgbClr val="000000">
                      <a:alpha val="43137"/>
                    </a:srgbClr>
                  </a:outerShdw>
                </a:effectLst>
              </a:rPr>
              <a:t>enemies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also</a:t>
            </a:r>
            <a:r>
              <a:rPr lang="it-IT" dirty="0">
                <a:effectLst>
                  <a:outerShdw blurRad="38100" dist="38100" dir="2700000" algn="tl">
                    <a:srgbClr val="000000">
                      <a:alpha val="43137"/>
                    </a:srgbClr>
                  </a:outerShdw>
                </a:effectLst>
              </a:rPr>
              <a:t> with </a:t>
            </a:r>
            <a:r>
              <a:rPr lang="it-IT" dirty="0" err="1">
                <a:effectLst>
                  <a:outerShdw blurRad="38100" dist="38100" dir="2700000" algn="tl">
                    <a:srgbClr val="000000">
                      <a:alpha val="43137"/>
                    </a:srgbClr>
                  </a:outerShdw>
                </a:effectLst>
              </a:rPr>
              <a:t>their</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skills</a:t>
            </a:r>
            <a:r>
              <a:rPr lang="it-IT" dirty="0">
                <a:effectLst>
                  <a:outerShdw blurRad="38100" dist="38100" dir="2700000" algn="tl">
                    <a:srgbClr val="000000">
                      <a:alpha val="43137"/>
                    </a:srgbClr>
                  </a:outerShdw>
                </a:effectLst>
              </a:rPr>
              <a:t>)</a:t>
            </a:r>
            <a:endParaRPr dirty="0">
              <a:effectLst>
                <a:outerShdw blurRad="38100" dist="38100" dir="2700000" algn="tl">
                  <a:srgbClr val="000000">
                    <a:alpha val="43137"/>
                  </a:srgbClr>
                </a:outerShdw>
              </a:effectLst>
            </a:endParaRPr>
          </a:p>
          <a:p>
            <a:pPr marL="457200" lvl="0" indent="0" algn="l" rtl="0">
              <a:spcBef>
                <a:spcPts val="1500"/>
              </a:spcBef>
              <a:spcAft>
                <a:spcPts val="0"/>
              </a:spcAft>
              <a:buNone/>
            </a:pPr>
            <a:endParaRPr dirty="0"/>
          </a:p>
        </p:txBody>
      </p:sp>
      <p:sp>
        <p:nvSpPr>
          <p:cNvPr id="284" name="Google Shape;284;g11afe590d36_0_50"/>
          <p:cNvSpPr txBox="1">
            <a:spLocks noGrp="1"/>
          </p:cNvSpPr>
          <p:nvPr>
            <p:ph type="body" idx="3"/>
          </p:nvPr>
        </p:nvSpPr>
        <p:spPr>
          <a:xfrm>
            <a:off x="6419088" y="1828456"/>
            <a:ext cx="4489800" cy="830700"/>
          </a:xfrm>
          <a:prstGeom prst="rect">
            <a:avLst/>
          </a:prstGeom>
        </p:spPr>
        <p:txBody>
          <a:bodyPr spcFirstLastPara="1" wrap="square" lIns="91425" tIns="45700" rIns="91425" bIns="45700" anchor="b" anchorCtr="0">
            <a:normAutofit/>
          </a:bodyPr>
          <a:lstStyle/>
          <a:p>
            <a:pPr marL="0" lvl="0" indent="0" algn="l" rtl="0">
              <a:spcBef>
                <a:spcPts val="1500"/>
              </a:spcBef>
              <a:spcAft>
                <a:spcPts val="0"/>
              </a:spcAft>
              <a:buClr>
                <a:schemeClr val="dk2"/>
              </a:buClr>
              <a:buSzPts val="1100"/>
              <a:buFont typeface="Arial"/>
              <a:buNone/>
            </a:pPr>
            <a:r>
              <a:rPr lang="it-IT" dirty="0" err="1">
                <a:effectLst>
                  <a:outerShdw blurRad="38100" dist="38100" dir="2700000" algn="tl">
                    <a:srgbClr val="000000">
                      <a:alpha val="43137"/>
                    </a:srgbClr>
                  </a:outerShdw>
                </a:effectLst>
              </a:rPr>
              <a:t>Weaknesses</a:t>
            </a:r>
            <a:endParaRPr dirty="0">
              <a:effectLst>
                <a:outerShdw blurRad="38100" dist="38100" dir="2700000" algn="tl">
                  <a:srgbClr val="000000">
                    <a:alpha val="43137"/>
                  </a:srgbClr>
                </a:outerShdw>
              </a:effectLst>
            </a:endParaRPr>
          </a:p>
        </p:txBody>
      </p:sp>
      <p:sp>
        <p:nvSpPr>
          <p:cNvPr id="285" name="Google Shape;285;g11afe590d36_0_50"/>
          <p:cNvSpPr txBox="1">
            <a:spLocks noGrp="1"/>
          </p:cNvSpPr>
          <p:nvPr>
            <p:ph type="body" idx="4"/>
          </p:nvPr>
        </p:nvSpPr>
        <p:spPr>
          <a:xfrm>
            <a:off x="6419088" y="2743194"/>
            <a:ext cx="4489800" cy="3433800"/>
          </a:xfrm>
          <a:prstGeom prst="rect">
            <a:avLst/>
          </a:prstGeom>
        </p:spPr>
        <p:txBody>
          <a:bodyPr spcFirstLastPara="1" wrap="square" lIns="91425" tIns="45700" rIns="91425" bIns="45700" anchor="t" anchorCtr="0">
            <a:normAutofit/>
          </a:bodyPr>
          <a:lstStyle/>
          <a:p>
            <a:pPr lvl="0" algn="l" rtl="0">
              <a:spcBef>
                <a:spcPts val="1500"/>
              </a:spcBef>
              <a:spcAft>
                <a:spcPts val="0"/>
              </a:spcAft>
              <a:buSzPts val="1800"/>
              <a:buFont typeface="Wingdings" panose="05000000000000000000" pitchFamily="2" charset="2"/>
              <a:buChar char="§"/>
            </a:pPr>
            <a:r>
              <a:rPr lang="it-IT" dirty="0" err="1">
                <a:effectLst>
                  <a:outerShdw blurRad="38100" dist="38100" dir="2700000" algn="tl">
                    <a:srgbClr val="000000">
                      <a:alpha val="43137"/>
                    </a:srgbClr>
                  </a:outerShdw>
                </a:effectLst>
              </a:rPr>
              <a:t>Managing</a:t>
            </a:r>
            <a:r>
              <a:rPr lang="it-IT" dirty="0">
                <a:effectLst>
                  <a:outerShdw blurRad="38100" dist="38100" dir="2700000" algn="tl">
                    <a:srgbClr val="000000">
                      <a:alpha val="43137"/>
                    </a:srgbClr>
                  </a:outerShdw>
                </a:effectLst>
              </a:rPr>
              <a:t> the </a:t>
            </a:r>
            <a:r>
              <a:rPr lang="it-IT" dirty="0" err="1">
                <a:effectLst>
                  <a:outerShdw blurRad="38100" dist="38100" dir="2700000" algn="tl">
                    <a:srgbClr val="000000">
                      <a:alpha val="43137"/>
                    </a:srgbClr>
                  </a:outerShdw>
                </a:effectLst>
              </a:rPr>
              <a:t>collision</a:t>
            </a:r>
            <a:r>
              <a:rPr lang="it-IT" dirty="0">
                <a:effectLst>
                  <a:outerShdw blurRad="38100" dist="38100" dir="2700000" algn="tl">
                    <a:srgbClr val="000000">
                      <a:alpha val="43137"/>
                    </a:srgbClr>
                  </a:outerShdw>
                </a:effectLst>
              </a:rPr>
              <a:t> of </a:t>
            </a: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Reaper</a:t>
            </a:r>
            <a:r>
              <a:rPr lang="it-IT" dirty="0" smtClean="0">
                <a:effectLst>
                  <a:outerShdw blurRad="38100" dist="38100" dir="2700000" algn="tl">
                    <a:srgbClr val="000000">
                      <a:alpha val="43137"/>
                    </a:srgbClr>
                  </a:outerShdw>
                </a:effectLst>
              </a:rPr>
              <a:t/>
            </a:r>
            <a:br>
              <a:rPr lang="it-IT" dirty="0" smtClean="0">
                <a:effectLst>
                  <a:outerShdw blurRad="38100" dist="38100" dir="2700000" algn="tl">
                    <a:srgbClr val="000000">
                      <a:alpha val="43137"/>
                    </a:srgbClr>
                  </a:outerShdw>
                </a:effectLst>
              </a:rPr>
            </a:br>
            <a:endParaRPr dirty="0">
              <a:effectLst>
                <a:outerShdw blurRad="38100" dist="38100" dir="2700000" algn="tl">
                  <a:srgbClr val="000000">
                    <a:alpha val="43137"/>
                  </a:srgbClr>
                </a:outerShdw>
              </a:effectLst>
            </a:endParaRPr>
          </a:p>
          <a:p>
            <a:pPr lvl="0" algn="l" rtl="0">
              <a:spcBef>
                <a:spcPts val="0"/>
              </a:spcBef>
              <a:spcAft>
                <a:spcPts val="0"/>
              </a:spcAft>
              <a:buSzPts val="1800"/>
              <a:buFont typeface="Wingdings" panose="05000000000000000000" pitchFamily="2" charset="2"/>
              <a:buChar char="§"/>
            </a:pPr>
            <a:r>
              <a:rPr lang="it-IT" dirty="0">
                <a:effectLst>
                  <a:outerShdw blurRad="38100" dist="38100" dir="2700000" algn="tl">
                    <a:srgbClr val="000000">
                      <a:alpha val="43137"/>
                    </a:srgbClr>
                  </a:outerShdw>
                </a:effectLst>
              </a:rPr>
              <a:t>Target </a:t>
            </a:r>
            <a:r>
              <a:rPr lang="it-IT" dirty="0" err="1">
                <a:effectLst>
                  <a:outerShdw blurRad="38100" dist="38100" dir="2700000" algn="tl">
                    <a:srgbClr val="000000">
                      <a:alpha val="43137"/>
                    </a:srgbClr>
                  </a:outerShdw>
                </a:effectLst>
              </a:rPr>
              <a:t>both</a:t>
            </a:r>
            <a:r>
              <a:rPr lang="it-IT" dirty="0">
                <a:effectLst>
                  <a:outerShdw blurRad="38100" dist="38100" dir="2700000" algn="tl">
                    <a:srgbClr val="000000">
                      <a:alpha val="43137"/>
                    </a:srgbClr>
                  </a:outerShdw>
                </a:effectLst>
              </a:rPr>
              <a:t> the </a:t>
            </a:r>
            <a:r>
              <a:rPr lang="it-IT" dirty="0" err="1">
                <a:effectLst>
                  <a:outerShdw blurRad="38100" dist="38100" dir="2700000" algn="tl">
                    <a:srgbClr val="000000">
                      <a:alpha val="43137"/>
                    </a:srgbClr>
                  </a:outerShdw>
                </a:effectLst>
              </a:rPr>
              <a:t>enemies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at</a:t>
            </a:r>
            <a:r>
              <a:rPr lang="it-IT" dirty="0">
                <a:effectLst>
                  <a:outerShdw blurRad="38100" dist="38100" dir="2700000" algn="tl">
                    <a:srgbClr val="000000">
                      <a:alpha val="43137"/>
                    </a:srgbClr>
                  </a:outerShdw>
                </a:effectLst>
              </a:rPr>
              <a:t> the </a:t>
            </a:r>
            <a:r>
              <a:rPr lang="it-IT" dirty="0" err="1">
                <a:effectLst>
                  <a:outerShdw blurRad="38100" dist="38100" dir="2700000" algn="tl">
                    <a:srgbClr val="000000">
                      <a:alpha val="43137"/>
                    </a:srgbClr>
                  </a:outerShdw>
                </a:effectLst>
              </a:rPr>
              <a:t>same</a:t>
            </a:r>
            <a:r>
              <a:rPr lang="it-IT" dirty="0">
                <a:effectLst>
                  <a:outerShdw blurRad="38100" dist="38100" dir="2700000" algn="tl">
                    <a:srgbClr val="000000">
                      <a:alpha val="43137"/>
                    </a:srgbClr>
                  </a:outerShdw>
                </a:effectLst>
              </a:rPr>
              <a:t> time</a:t>
            </a:r>
            <a:endParaRPr dirty="0">
              <a:effectLst>
                <a:outerShdw blurRad="38100" dist="38100" dir="2700000" algn="tl">
                  <a:srgbClr val="000000">
                    <a:alpha val="43137"/>
                  </a:srgbClr>
                </a:outerShdw>
              </a:effectLst>
            </a:endParaRPr>
          </a:p>
        </p:txBody>
      </p:sp>
      <p:sp>
        <p:nvSpPr>
          <p:cNvPr id="2" name="Segnaposto piè di pagina 1"/>
          <p:cNvSpPr>
            <a:spLocks noGrp="1"/>
          </p:cNvSpPr>
          <p:nvPr>
            <p:ph type="ftr" idx="11"/>
          </p:nvPr>
        </p:nvSpPr>
        <p:spPr/>
        <p:txBody>
          <a:bodyPr/>
          <a:lstStyle/>
          <a:p>
            <a:r>
              <a:rPr lang="en-US" smtClean="0"/>
              <a:t>MiMaCh System - Intermediate Competition - Intelligent Systems</a:t>
            </a:r>
            <a:endParaRPr lang="en-US"/>
          </a:p>
        </p:txBody>
      </p:sp>
    </p:spTree>
    <p:extLst>
      <p:ext uri="{BB962C8B-B14F-4D97-AF65-F5344CB8AC3E}">
        <p14:creationId xmlns:p14="http://schemas.microsoft.com/office/powerpoint/2010/main" val="3267509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effectLst>
                  <a:outerShdw blurRad="38100" dist="38100" dir="2700000" algn="tl">
                    <a:srgbClr val="000000">
                      <a:alpha val="43137"/>
                    </a:srgbClr>
                  </a:outerShdw>
                </a:effectLst>
              </a:rPr>
              <a:t>Resources</a:t>
            </a:r>
            <a:endParaRPr lang="en-US" dirty="0">
              <a:effectLst>
                <a:outerShdw blurRad="38100" dist="38100" dir="2700000" algn="tl">
                  <a:srgbClr val="000000">
                    <a:alpha val="43137"/>
                  </a:srgbClr>
                </a:outerShdw>
              </a:effectLst>
            </a:endParaRPr>
          </a:p>
        </p:txBody>
      </p:sp>
      <p:sp>
        <p:nvSpPr>
          <p:cNvPr id="3" name="Segnaposto contenuto 2"/>
          <p:cNvSpPr>
            <a:spLocks noGrp="1"/>
          </p:cNvSpPr>
          <p:nvPr>
            <p:ph idx="1"/>
          </p:nvPr>
        </p:nvSpPr>
        <p:spPr/>
        <p:txBody>
          <a:bodyPr/>
          <a:lstStyle/>
          <a:p>
            <a:r>
              <a:rPr lang="en-US" dirty="0" smtClean="0">
                <a:effectLst>
                  <a:outerShdw blurRad="38100" dist="38100" dir="2700000" algn="tl">
                    <a:srgbClr val="000000">
                      <a:alpha val="43137"/>
                    </a:srgbClr>
                  </a:outerShdw>
                </a:effectLst>
                <a:hlinkClick r:id="rId3"/>
              </a:rPr>
              <a:t>Bot programming, Mean-max</a:t>
            </a:r>
            <a:endParaRPr lang="en-US" dirty="0" smtClean="0">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hlinkClick r:id="rId4"/>
              </a:rPr>
              <a:t>Codingame.com</a:t>
            </a:r>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hlinkClick r:id="rId5"/>
              </a:rPr>
              <a:t>MiMaCh</a:t>
            </a:r>
            <a:r>
              <a:rPr lang="en-US" dirty="0" smtClean="0">
                <a:effectLst>
                  <a:outerShdw blurRad="38100" dist="38100" dir="2700000" algn="tl">
                    <a:srgbClr val="000000">
                      <a:alpha val="43137"/>
                    </a:srgbClr>
                  </a:outerShdw>
                </a:effectLst>
                <a:hlinkClick r:id="rId5"/>
              </a:rPr>
              <a:t> System – Profile</a:t>
            </a:r>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hlinkClick r:id="rId6"/>
              </a:rPr>
              <a:t>Github</a:t>
            </a:r>
            <a:r>
              <a:rPr lang="en-US" dirty="0" smtClean="0">
                <a:effectLst>
                  <a:outerShdw blurRad="38100" dist="38100" dir="2700000" algn="tl">
                    <a:srgbClr val="000000">
                      <a:alpha val="43137"/>
                    </a:srgbClr>
                  </a:outerShdw>
                </a:effectLst>
                <a:hlinkClick r:id="rId6"/>
              </a:rPr>
              <a:t> - Mean-Max - Referee.java</a:t>
            </a:r>
            <a:endParaRPr lang="en-US" dirty="0" smtClean="0">
              <a:effectLst>
                <a:outerShdw blurRad="38100" dist="38100" dir="2700000" algn="tl">
                  <a:srgbClr val="000000">
                    <a:alpha val="43137"/>
                  </a:srgbClr>
                </a:outerShdw>
              </a:effectLst>
            </a:endParaRPr>
          </a:p>
          <a:p>
            <a:r>
              <a:rPr lang="en-US" dirty="0" err="1" smtClean="0">
                <a:effectLst>
                  <a:outerShdw blurRad="38100" dist="38100" dir="2700000" algn="tl">
                    <a:srgbClr val="000000">
                      <a:alpha val="43137"/>
                    </a:srgbClr>
                  </a:outerShdw>
                </a:effectLst>
                <a:hlinkClick r:id="rId7"/>
              </a:rPr>
              <a:t>Github</a:t>
            </a:r>
            <a:r>
              <a:rPr lang="en-US" dirty="0" smtClean="0">
                <a:effectLst>
                  <a:outerShdw blurRad="38100" dist="38100" dir="2700000" algn="tl">
                    <a:srgbClr val="000000">
                      <a:alpha val="43137"/>
                    </a:srgbClr>
                  </a:outerShdw>
                </a:effectLst>
                <a:hlinkClick r:id="rId7"/>
              </a:rPr>
              <a:t> - </a:t>
            </a:r>
            <a:r>
              <a:rPr lang="en-US" dirty="0" err="1" smtClean="0">
                <a:effectLst>
                  <a:outerShdw blurRad="38100" dist="38100" dir="2700000" algn="tl">
                    <a:srgbClr val="000000">
                      <a:alpha val="43137"/>
                    </a:srgbClr>
                  </a:outerShdw>
                </a:effectLst>
                <a:hlinkClick r:id="rId7"/>
              </a:rPr>
              <a:t>MiMaCh</a:t>
            </a:r>
            <a:r>
              <a:rPr lang="en-US" dirty="0" smtClean="0">
                <a:effectLst>
                  <a:outerShdw blurRad="38100" dist="38100" dir="2700000" algn="tl">
                    <a:srgbClr val="000000">
                      <a:alpha val="43137"/>
                    </a:srgbClr>
                  </a:outerShdw>
                </a:effectLst>
                <a:hlinkClick r:id="rId7"/>
              </a:rPr>
              <a:t> System </a:t>
            </a:r>
            <a:r>
              <a:rPr lang="en-US" dirty="0" err="1" smtClean="0">
                <a:effectLst>
                  <a:outerShdw blurRad="38100" dist="38100" dir="2700000" algn="tl">
                    <a:srgbClr val="000000">
                      <a:alpha val="43137"/>
                    </a:srgbClr>
                  </a:outerShdw>
                </a:effectLst>
                <a:hlinkClick r:id="rId7"/>
              </a:rPr>
              <a:t>Proj</a:t>
            </a:r>
            <a:r>
              <a:rPr lang="en-US" dirty="0" smtClean="0">
                <a:effectLst>
                  <a:outerShdw blurRad="38100" dist="38100" dir="2700000" algn="tl">
                    <a:srgbClr val="000000">
                      <a:alpha val="43137"/>
                    </a:srgbClr>
                  </a:outerShdw>
                </a:effectLst>
                <a:hlinkClick r:id="rId7"/>
              </a:rPr>
              <a:t> - Intermediate Competition</a:t>
            </a:r>
            <a:r>
              <a:rPr lang="en-US" dirty="0" smtClean="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4" name="Segnaposto piè di pagina 3"/>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t>19</a:t>
            </a:fld>
            <a:endParaRPr lang="it-IT" dirty="0"/>
          </a:p>
        </p:txBody>
      </p:sp>
    </p:spTree>
    <p:extLst>
      <p:ext uri="{BB962C8B-B14F-4D97-AF65-F5344CB8AC3E}">
        <p14:creationId xmlns:p14="http://schemas.microsoft.com/office/powerpoint/2010/main" val="277487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err="1" smtClean="0">
                <a:effectLst>
                  <a:outerShdw blurRad="38100" dist="38100" dir="2700000" algn="tl">
                    <a:srgbClr val="000000">
                      <a:alpha val="43137"/>
                    </a:srgbClr>
                  </a:outerShdw>
                </a:effectLst>
              </a:rPr>
              <a:t>Contents</a:t>
            </a:r>
            <a:endParaRPr lang="it-IT" dirty="0">
              <a:effectLst>
                <a:outerShdw blurRad="38100" dist="38100" dir="2700000" algn="tl">
                  <a:srgbClr val="000000">
                    <a:alpha val="43137"/>
                  </a:srgbClr>
                </a:outerShdw>
              </a:effectLst>
            </a:endParaRPr>
          </a:p>
        </p:txBody>
      </p:sp>
      <p:graphicFrame>
        <p:nvGraphicFramePr>
          <p:cNvPr id="8" name="Segnaposto contenuto 2" descr="Elenco trapezi che mostra 4 gruppi disposti da sinistra a destra con le descrizioni delle attività in ogni gruppo"/>
          <p:cNvGraphicFramePr>
            <a:graphicFrameLocks noGrp="1"/>
          </p:cNvGraphicFramePr>
          <p:nvPr>
            <p:ph idx="1"/>
            <p:extLst>
              <p:ext uri="{D42A27DB-BD31-4B8C-83A1-F6EECF244321}">
                <p14:modId xmlns:p14="http://schemas.microsoft.com/office/powerpoint/2010/main" val="1015904573"/>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piè di pagina 2"/>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a:lstStyle/>
          <a:p>
            <a:pPr rtl="0"/>
            <a:fld id="{BD266BE7-899D-4075-917F-DBDE33B6B692}" type="slidenum">
              <a:rPr lang="it-IT" smtClean="0"/>
              <a:t>2</a:t>
            </a:fld>
            <a:endParaRPr lang="it-IT" dirty="0"/>
          </a:p>
        </p:txBody>
      </p:sp>
    </p:spTree>
    <p:extLst>
      <p:ext uri="{BB962C8B-B14F-4D97-AF65-F5344CB8AC3E}">
        <p14:creationId xmlns:p14="http://schemas.microsoft.com/office/powerpoint/2010/main" val="4709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graphicEl>
                                              <a:dgm id="{7DF0CFF7-FA5C-4BB7-BF5F-A632F55B0A8F}"/>
                                            </p:graphicEl>
                                          </p:spTgt>
                                        </p:tgtEl>
                                        <p:attrNameLst>
                                          <p:attrName>style.visibility</p:attrName>
                                        </p:attrNameLst>
                                      </p:cBhvr>
                                      <p:to>
                                        <p:strVal val="visible"/>
                                      </p:to>
                                    </p:set>
                                    <p:animEffect transition="in" filter="fade">
                                      <p:cBhvr>
                                        <p:cTn id="7" dur="1000"/>
                                        <p:tgtEl>
                                          <p:spTgt spid="8">
                                            <p:graphicEl>
                                              <a:dgm id="{7DF0CFF7-FA5C-4BB7-BF5F-A632F55B0A8F}"/>
                                            </p:graphicEl>
                                          </p:spTgt>
                                        </p:tgtEl>
                                      </p:cBhvr>
                                    </p:animEffect>
                                    <p:anim calcmode="lin" valueType="num">
                                      <p:cBhvr>
                                        <p:cTn id="8" dur="1000" fill="hold"/>
                                        <p:tgtEl>
                                          <p:spTgt spid="8">
                                            <p:graphicEl>
                                              <a:dgm id="{7DF0CFF7-FA5C-4BB7-BF5F-A632F55B0A8F}"/>
                                            </p:graphicEl>
                                          </p:spTgt>
                                        </p:tgtEl>
                                        <p:attrNameLst>
                                          <p:attrName>ppt_x</p:attrName>
                                        </p:attrNameLst>
                                      </p:cBhvr>
                                      <p:tavLst>
                                        <p:tav tm="0">
                                          <p:val>
                                            <p:strVal val="#ppt_x"/>
                                          </p:val>
                                        </p:tav>
                                        <p:tav tm="100000">
                                          <p:val>
                                            <p:strVal val="#ppt_x"/>
                                          </p:val>
                                        </p:tav>
                                      </p:tavLst>
                                    </p:anim>
                                    <p:anim calcmode="lin" valueType="num">
                                      <p:cBhvr>
                                        <p:cTn id="9" dur="1000" fill="hold"/>
                                        <p:tgtEl>
                                          <p:spTgt spid="8">
                                            <p:graphicEl>
                                              <a:dgm id="{7DF0CFF7-FA5C-4BB7-BF5F-A632F55B0A8F}"/>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graphicEl>
                                              <a:dgm id="{46F84F70-9597-4174-8D77-759535906429}"/>
                                            </p:graphicEl>
                                          </p:spTgt>
                                        </p:tgtEl>
                                        <p:attrNameLst>
                                          <p:attrName>style.visibility</p:attrName>
                                        </p:attrNameLst>
                                      </p:cBhvr>
                                      <p:to>
                                        <p:strVal val="visible"/>
                                      </p:to>
                                    </p:set>
                                    <p:animEffect transition="in" filter="fade">
                                      <p:cBhvr>
                                        <p:cTn id="12" dur="1000"/>
                                        <p:tgtEl>
                                          <p:spTgt spid="8">
                                            <p:graphicEl>
                                              <a:dgm id="{46F84F70-9597-4174-8D77-759535906429}"/>
                                            </p:graphicEl>
                                          </p:spTgt>
                                        </p:tgtEl>
                                      </p:cBhvr>
                                    </p:animEffect>
                                    <p:anim calcmode="lin" valueType="num">
                                      <p:cBhvr>
                                        <p:cTn id="13" dur="1000" fill="hold"/>
                                        <p:tgtEl>
                                          <p:spTgt spid="8">
                                            <p:graphicEl>
                                              <a:dgm id="{46F84F70-9597-4174-8D77-759535906429}"/>
                                            </p:graphicEl>
                                          </p:spTgt>
                                        </p:tgtEl>
                                        <p:attrNameLst>
                                          <p:attrName>ppt_x</p:attrName>
                                        </p:attrNameLst>
                                      </p:cBhvr>
                                      <p:tavLst>
                                        <p:tav tm="0">
                                          <p:val>
                                            <p:strVal val="#ppt_x"/>
                                          </p:val>
                                        </p:tav>
                                        <p:tav tm="100000">
                                          <p:val>
                                            <p:strVal val="#ppt_x"/>
                                          </p:val>
                                        </p:tav>
                                      </p:tavLst>
                                    </p:anim>
                                    <p:anim calcmode="lin" valueType="num">
                                      <p:cBhvr>
                                        <p:cTn id="14" dur="1000" fill="hold"/>
                                        <p:tgtEl>
                                          <p:spTgt spid="8">
                                            <p:graphicEl>
                                              <a:dgm id="{46F84F70-9597-4174-8D77-759535906429}"/>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graphicEl>
                                              <a:dgm id="{E7993905-FC27-426F-A1EE-32FF8A5488BF}"/>
                                            </p:graphicEl>
                                          </p:spTgt>
                                        </p:tgtEl>
                                        <p:attrNameLst>
                                          <p:attrName>style.visibility</p:attrName>
                                        </p:attrNameLst>
                                      </p:cBhvr>
                                      <p:to>
                                        <p:strVal val="visible"/>
                                      </p:to>
                                    </p:set>
                                    <p:animEffect transition="in" filter="fade">
                                      <p:cBhvr>
                                        <p:cTn id="19" dur="1000"/>
                                        <p:tgtEl>
                                          <p:spTgt spid="8">
                                            <p:graphicEl>
                                              <a:dgm id="{E7993905-FC27-426F-A1EE-32FF8A5488BF}"/>
                                            </p:graphicEl>
                                          </p:spTgt>
                                        </p:tgtEl>
                                      </p:cBhvr>
                                    </p:animEffect>
                                    <p:anim calcmode="lin" valueType="num">
                                      <p:cBhvr>
                                        <p:cTn id="20" dur="1000" fill="hold"/>
                                        <p:tgtEl>
                                          <p:spTgt spid="8">
                                            <p:graphicEl>
                                              <a:dgm id="{E7993905-FC27-426F-A1EE-32FF8A5488BF}"/>
                                            </p:graphicEl>
                                          </p:spTgt>
                                        </p:tgtEl>
                                        <p:attrNameLst>
                                          <p:attrName>ppt_x</p:attrName>
                                        </p:attrNameLst>
                                      </p:cBhvr>
                                      <p:tavLst>
                                        <p:tav tm="0">
                                          <p:val>
                                            <p:strVal val="#ppt_x"/>
                                          </p:val>
                                        </p:tav>
                                        <p:tav tm="100000">
                                          <p:val>
                                            <p:strVal val="#ppt_x"/>
                                          </p:val>
                                        </p:tav>
                                      </p:tavLst>
                                    </p:anim>
                                    <p:anim calcmode="lin" valueType="num">
                                      <p:cBhvr>
                                        <p:cTn id="21" dur="1000" fill="hold"/>
                                        <p:tgtEl>
                                          <p:spTgt spid="8">
                                            <p:graphicEl>
                                              <a:dgm id="{E7993905-FC27-426F-A1EE-32FF8A5488BF}"/>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graphicEl>
                                              <a:dgm id="{1CB0FC32-5534-43A4-8D7F-DF091A9313DE}"/>
                                            </p:graphicEl>
                                          </p:spTgt>
                                        </p:tgtEl>
                                        <p:attrNameLst>
                                          <p:attrName>style.visibility</p:attrName>
                                        </p:attrNameLst>
                                      </p:cBhvr>
                                      <p:to>
                                        <p:strVal val="visible"/>
                                      </p:to>
                                    </p:set>
                                    <p:animEffect transition="in" filter="fade">
                                      <p:cBhvr>
                                        <p:cTn id="24" dur="1000"/>
                                        <p:tgtEl>
                                          <p:spTgt spid="8">
                                            <p:graphicEl>
                                              <a:dgm id="{1CB0FC32-5534-43A4-8D7F-DF091A9313DE}"/>
                                            </p:graphicEl>
                                          </p:spTgt>
                                        </p:tgtEl>
                                      </p:cBhvr>
                                    </p:animEffect>
                                    <p:anim calcmode="lin" valueType="num">
                                      <p:cBhvr>
                                        <p:cTn id="25" dur="1000" fill="hold"/>
                                        <p:tgtEl>
                                          <p:spTgt spid="8">
                                            <p:graphicEl>
                                              <a:dgm id="{1CB0FC32-5534-43A4-8D7F-DF091A9313DE}"/>
                                            </p:graphicEl>
                                          </p:spTgt>
                                        </p:tgtEl>
                                        <p:attrNameLst>
                                          <p:attrName>ppt_x</p:attrName>
                                        </p:attrNameLst>
                                      </p:cBhvr>
                                      <p:tavLst>
                                        <p:tav tm="0">
                                          <p:val>
                                            <p:strVal val="#ppt_x"/>
                                          </p:val>
                                        </p:tav>
                                        <p:tav tm="100000">
                                          <p:val>
                                            <p:strVal val="#ppt_x"/>
                                          </p:val>
                                        </p:tav>
                                      </p:tavLst>
                                    </p:anim>
                                    <p:anim calcmode="lin" valueType="num">
                                      <p:cBhvr>
                                        <p:cTn id="26" dur="1000" fill="hold"/>
                                        <p:tgtEl>
                                          <p:spTgt spid="8">
                                            <p:graphicEl>
                                              <a:dgm id="{1CB0FC32-5534-43A4-8D7F-DF091A9313DE}"/>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graphicEl>
                                              <a:dgm id="{EE839CB6-E987-4418-A8D0-33020E08273B}"/>
                                            </p:graphicEl>
                                          </p:spTgt>
                                        </p:tgtEl>
                                        <p:attrNameLst>
                                          <p:attrName>style.visibility</p:attrName>
                                        </p:attrNameLst>
                                      </p:cBhvr>
                                      <p:to>
                                        <p:strVal val="visible"/>
                                      </p:to>
                                    </p:set>
                                    <p:animEffect transition="in" filter="fade">
                                      <p:cBhvr>
                                        <p:cTn id="31" dur="1000"/>
                                        <p:tgtEl>
                                          <p:spTgt spid="8">
                                            <p:graphicEl>
                                              <a:dgm id="{EE839CB6-E987-4418-A8D0-33020E08273B}"/>
                                            </p:graphicEl>
                                          </p:spTgt>
                                        </p:tgtEl>
                                      </p:cBhvr>
                                    </p:animEffect>
                                    <p:anim calcmode="lin" valueType="num">
                                      <p:cBhvr>
                                        <p:cTn id="32" dur="1000" fill="hold"/>
                                        <p:tgtEl>
                                          <p:spTgt spid="8">
                                            <p:graphicEl>
                                              <a:dgm id="{EE839CB6-E987-4418-A8D0-33020E08273B}"/>
                                            </p:graphicEl>
                                          </p:spTgt>
                                        </p:tgtEl>
                                        <p:attrNameLst>
                                          <p:attrName>ppt_x</p:attrName>
                                        </p:attrNameLst>
                                      </p:cBhvr>
                                      <p:tavLst>
                                        <p:tav tm="0">
                                          <p:val>
                                            <p:strVal val="#ppt_x"/>
                                          </p:val>
                                        </p:tav>
                                        <p:tav tm="100000">
                                          <p:val>
                                            <p:strVal val="#ppt_x"/>
                                          </p:val>
                                        </p:tav>
                                      </p:tavLst>
                                    </p:anim>
                                    <p:anim calcmode="lin" valueType="num">
                                      <p:cBhvr>
                                        <p:cTn id="33" dur="1000" fill="hold"/>
                                        <p:tgtEl>
                                          <p:spTgt spid="8">
                                            <p:graphicEl>
                                              <a:dgm id="{EE839CB6-E987-4418-A8D0-33020E08273B}"/>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graphicEl>
                                              <a:dgm id="{601F0FAA-D803-4994-BCBB-11C80DCD676E}"/>
                                            </p:graphicEl>
                                          </p:spTgt>
                                        </p:tgtEl>
                                        <p:attrNameLst>
                                          <p:attrName>style.visibility</p:attrName>
                                        </p:attrNameLst>
                                      </p:cBhvr>
                                      <p:to>
                                        <p:strVal val="visible"/>
                                      </p:to>
                                    </p:set>
                                    <p:animEffect transition="in" filter="fade">
                                      <p:cBhvr>
                                        <p:cTn id="36" dur="1000"/>
                                        <p:tgtEl>
                                          <p:spTgt spid="8">
                                            <p:graphicEl>
                                              <a:dgm id="{601F0FAA-D803-4994-BCBB-11C80DCD676E}"/>
                                            </p:graphicEl>
                                          </p:spTgt>
                                        </p:tgtEl>
                                      </p:cBhvr>
                                    </p:animEffect>
                                    <p:anim calcmode="lin" valueType="num">
                                      <p:cBhvr>
                                        <p:cTn id="37" dur="1000" fill="hold"/>
                                        <p:tgtEl>
                                          <p:spTgt spid="8">
                                            <p:graphicEl>
                                              <a:dgm id="{601F0FAA-D803-4994-BCBB-11C80DCD676E}"/>
                                            </p:graphicEl>
                                          </p:spTgt>
                                        </p:tgtEl>
                                        <p:attrNameLst>
                                          <p:attrName>ppt_x</p:attrName>
                                        </p:attrNameLst>
                                      </p:cBhvr>
                                      <p:tavLst>
                                        <p:tav tm="0">
                                          <p:val>
                                            <p:strVal val="#ppt_x"/>
                                          </p:val>
                                        </p:tav>
                                        <p:tav tm="100000">
                                          <p:val>
                                            <p:strVal val="#ppt_x"/>
                                          </p:val>
                                        </p:tav>
                                      </p:tavLst>
                                    </p:anim>
                                    <p:anim calcmode="lin" valueType="num">
                                      <p:cBhvr>
                                        <p:cTn id="38" dur="1000" fill="hold"/>
                                        <p:tgtEl>
                                          <p:spTgt spid="8">
                                            <p:graphicEl>
                                              <a:dgm id="{601F0FAA-D803-4994-BCBB-11C80DCD676E}"/>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graphicEl>
                                              <a:dgm id="{02597248-A0D7-4DB0-968D-D8F681AB9F8A}"/>
                                            </p:graphicEl>
                                          </p:spTgt>
                                        </p:tgtEl>
                                        <p:attrNameLst>
                                          <p:attrName>style.visibility</p:attrName>
                                        </p:attrNameLst>
                                      </p:cBhvr>
                                      <p:to>
                                        <p:strVal val="visible"/>
                                      </p:to>
                                    </p:set>
                                    <p:animEffect transition="in" filter="fade">
                                      <p:cBhvr>
                                        <p:cTn id="43" dur="1000"/>
                                        <p:tgtEl>
                                          <p:spTgt spid="8">
                                            <p:graphicEl>
                                              <a:dgm id="{02597248-A0D7-4DB0-968D-D8F681AB9F8A}"/>
                                            </p:graphicEl>
                                          </p:spTgt>
                                        </p:tgtEl>
                                      </p:cBhvr>
                                    </p:animEffect>
                                    <p:anim calcmode="lin" valueType="num">
                                      <p:cBhvr>
                                        <p:cTn id="44" dur="1000" fill="hold"/>
                                        <p:tgtEl>
                                          <p:spTgt spid="8">
                                            <p:graphicEl>
                                              <a:dgm id="{02597248-A0D7-4DB0-968D-D8F681AB9F8A}"/>
                                            </p:graphicEl>
                                          </p:spTgt>
                                        </p:tgtEl>
                                        <p:attrNameLst>
                                          <p:attrName>ppt_x</p:attrName>
                                        </p:attrNameLst>
                                      </p:cBhvr>
                                      <p:tavLst>
                                        <p:tav tm="0">
                                          <p:val>
                                            <p:strVal val="#ppt_x"/>
                                          </p:val>
                                        </p:tav>
                                        <p:tav tm="100000">
                                          <p:val>
                                            <p:strVal val="#ppt_x"/>
                                          </p:val>
                                        </p:tav>
                                      </p:tavLst>
                                    </p:anim>
                                    <p:anim calcmode="lin" valueType="num">
                                      <p:cBhvr>
                                        <p:cTn id="45" dur="1000" fill="hold"/>
                                        <p:tgtEl>
                                          <p:spTgt spid="8">
                                            <p:graphicEl>
                                              <a:dgm id="{02597248-A0D7-4DB0-968D-D8F681AB9F8A}"/>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graphicEl>
                                              <a:dgm id="{E636D6A4-0E84-4D06-A464-81AE1497D613}"/>
                                            </p:graphicEl>
                                          </p:spTgt>
                                        </p:tgtEl>
                                        <p:attrNameLst>
                                          <p:attrName>style.visibility</p:attrName>
                                        </p:attrNameLst>
                                      </p:cBhvr>
                                      <p:to>
                                        <p:strVal val="visible"/>
                                      </p:to>
                                    </p:set>
                                    <p:animEffect transition="in" filter="fade">
                                      <p:cBhvr>
                                        <p:cTn id="48" dur="1000"/>
                                        <p:tgtEl>
                                          <p:spTgt spid="8">
                                            <p:graphicEl>
                                              <a:dgm id="{E636D6A4-0E84-4D06-A464-81AE1497D613}"/>
                                            </p:graphicEl>
                                          </p:spTgt>
                                        </p:tgtEl>
                                      </p:cBhvr>
                                    </p:animEffect>
                                    <p:anim calcmode="lin" valueType="num">
                                      <p:cBhvr>
                                        <p:cTn id="49" dur="1000" fill="hold"/>
                                        <p:tgtEl>
                                          <p:spTgt spid="8">
                                            <p:graphicEl>
                                              <a:dgm id="{E636D6A4-0E84-4D06-A464-81AE1497D613}"/>
                                            </p:graphicEl>
                                          </p:spTgt>
                                        </p:tgtEl>
                                        <p:attrNameLst>
                                          <p:attrName>ppt_x</p:attrName>
                                        </p:attrNameLst>
                                      </p:cBhvr>
                                      <p:tavLst>
                                        <p:tav tm="0">
                                          <p:val>
                                            <p:strVal val="#ppt_x"/>
                                          </p:val>
                                        </p:tav>
                                        <p:tav tm="100000">
                                          <p:val>
                                            <p:strVal val="#ppt_x"/>
                                          </p:val>
                                        </p:tav>
                                      </p:tavLst>
                                    </p:anim>
                                    <p:anim calcmode="lin" valueType="num">
                                      <p:cBhvr>
                                        <p:cTn id="50" dur="1000" fill="hold"/>
                                        <p:tgtEl>
                                          <p:spTgt spid="8">
                                            <p:graphicEl>
                                              <a:dgm id="{E636D6A4-0E84-4D06-A464-81AE1497D61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effectLst>
                  <a:outerShdw blurRad="38100" dist="38100" dir="2700000" algn="tl">
                    <a:srgbClr val="000000">
                      <a:alpha val="43137"/>
                    </a:srgbClr>
                  </a:outerShdw>
                </a:effectLst>
              </a:rPr>
              <a:t>Thanks </a:t>
            </a:r>
            <a:r>
              <a:rPr lang="en-US" dirty="0">
                <a:effectLst>
                  <a:outerShdw blurRad="38100" dist="38100" dir="2700000" algn="tl">
                    <a:srgbClr val="000000">
                      <a:alpha val="43137"/>
                    </a:srgbClr>
                  </a:outerShdw>
                </a:effectLst>
              </a:rPr>
              <a:t>for your attention</a:t>
            </a:r>
          </a:p>
        </p:txBody>
      </p:sp>
      <p:sp>
        <p:nvSpPr>
          <p:cNvPr id="3" name="Segnaposto testo 2"/>
          <p:cNvSpPr>
            <a:spLocks noGrp="1"/>
          </p:cNvSpPr>
          <p:nvPr>
            <p:ph type="body" idx="1"/>
          </p:nvPr>
        </p:nvSpPr>
        <p:spPr/>
        <p:txBody>
          <a:bodyPr>
            <a:normAutofit lnSpcReduction="10000"/>
          </a:bodyPr>
          <a:lstStyle/>
          <a:p>
            <a:r>
              <a:rPr lang="it-IT" b="1" dirty="0" err="1" smtClean="0">
                <a:effectLst>
                  <a:outerShdw blurRad="38100" dist="38100" dir="2700000" algn="tl">
                    <a:srgbClr val="000000">
                      <a:alpha val="43137"/>
                    </a:srgbClr>
                  </a:outerShdw>
                </a:effectLst>
              </a:rPr>
              <a:t>MiMaCh</a:t>
            </a:r>
            <a:r>
              <a:rPr lang="it-IT" b="1" dirty="0" smtClean="0">
                <a:effectLst>
                  <a:outerShdw blurRad="38100" dist="38100" dir="2700000" algn="tl">
                    <a:srgbClr val="000000">
                      <a:alpha val="43137"/>
                    </a:srgbClr>
                  </a:outerShdw>
                </a:effectLst>
              </a:rPr>
              <a:t> System</a:t>
            </a:r>
          </a:p>
          <a:p>
            <a:pPr marL="342900" indent="-342900">
              <a:buFont typeface="Arial" panose="020B0604020202020204" pitchFamily="34" charset="0"/>
              <a:buChar char="•"/>
            </a:pPr>
            <a:r>
              <a:rPr lang="it-IT" dirty="0" smtClean="0">
                <a:effectLst>
                  <a:outerShdw blurRad="38100" dist="38100" dir="2700000" algn="tl">
                    <a:srgbClr val="000000">
                      <a:alpha val="43137"/>
                    </a:srgbClr>
                  </a:outerShdw>
                </a:effectLst>
              </a:rPr>
              <a:t>Canonaco Martina [231874]</a:t>
            </a:r>
          </a:p>
          <a:p>
            <a:pPr marL="342900" indent="-342900">
              <a:buFont typeface="Arial" panose="020B0604020202020204" pitchFamily="34" charset="0"/>
              <a:buChar char="•"/>
            </a:pPr>
            <a:r>
              <a:rPr lang="it-IT" dirty="0" smtClean="0">
                <a:effectLst>
                  <a:outerShdw blurRad="38100" dist="38100" dir="2700000" algn="tl">
                    <a:srgbClr val="000000">
                      <a:alpha val="43137"/>
                    </a:srgbClr>
                  </a:outerShdw>
                </a:effectLst>
              </a:rPr>
              <a:t>Morello Michele [223953]</a:t>
            </a:r>
          </a:p>
          <a:p>
            <a:pPr marL="342900" indent="-342900">
              <a:buFont typeface="Arial" panose="020B0604020202020204" pitchFamily="34" charset="0"/>
              <a:buChar char="•"/>
            </a:pPr>
            <a:r>
              <a:rPr lang="it-IT" dirty="0" smtClean="0">
                <a:effectLst>
                  <a:outerShdw blurRad="38100" dist="38100" dir="2700000" algn="tl">
                    <a:srgbClr val="000000">
                      <a:alpha val="43137"/>
                    </a:srgbClr>
                  </a:outerShdw>
                </a:effectLst>
              </a:rPr>
              <a:t>Passarelli Chiara [223971</a:t>
            </a:r>
            <a:r>
              <a:rPr lang="it-IT" dirty="0" smtClean="0"/>
              <a:t>]</a:t>
            </a:r>
            <a:endParaRPr lang="en-US"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pPr rtl="0"/>
              <a:t>20</a:t>
            </a:fld>
            <a:endParaRPr lang="it-IT" dirty="0"/>
          </a:p>
        </p:txBody>
      </p:sp>
    </p:spTree>
    <p:extLst>
      <p:ext uri="{BB962C8B-B14F-4D97-AF65-F5344CB8AC3E}">
        <p14:creationId xmlns:p14="http://schemas.microsoft.com/office/powerpoint/2010/main" val="129457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Mean-Max Game</a:t>
            </a:r>
            <a:br>
              <a:rPr lang="it-IT" dirty="0" smtClean="0">
                <a:effectLst>
                  <a:outerShdw blurRad="38100" dist="38100" dir="2700000" algn="tl">
                    <a:srgbClr val="000000">
                      <a:alpha val="43137"/>
                    </a:srgbClr>
                  </a:outerShdw>
                </a:effectLst>
              </a:rPr>
            </a:br>
            <a:r>
              <a:rPr lang="it-IT" dirty="0" smtClean="0">
                <a:effectLst>
                  <a:outerShdw blurRad="38100" dist="38100" dir="2700000" algn="tl">
                    <a:srgbClr val="000000">
                      <a:alpha val="43137"/>
                    </a:srgbClr>
                  </a:outerShdw>
                </a:effectLst>
              </a:rPr>
              <a:t>Bot Programming</a:t>
            </a:r>
            <a:endParaRPr lang="en-US" dirty="0">
              <a:effectLst>
                <a:outerShdw blurRad="38100" dist="38100" dir="2700000" algn="tl">
                  <a:srgbClr val="000000">
                    <a:alpha val="43137"/>
                  </a:srgbClr>
                </a:outerShdw>
              </a:effectLst>
            </a:endParaRPr>
          </a:p>
        </p:txBody>
      </p:sp>
      <p:pic>
        <p:nvPicPr>
          <p:cNvPr id="6" name="Segnaposto contenuto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51112" y="2190750"/>
            <a:ext cx="7086600" cy="3986213"/>
          </a:xfrm>
          <a:prstGeom prst="rect">
            <a:avLst/>
          </a:prstGeom>
          <a:ln>
            <a:noFill/>
          </a:ln>
          <a:effectLst>
            <a:outerShdw blurRad="292100" dist="139700" dir="2700000" algn="tl" rotWithShape="0">
              <a:srgbClr val="333333">
                <a:alpha val="65000"/>
              </a:srgbClr>
            </a:outerShdw>
            <a:reflection blurRad="6350" stA="60000" endPos="25000" dir="5400000" sy="-100000" algn="bl" rotWithShape="0"/>
          </a:effectLst>
        </p:spPr>
      </p:pic>
      <p:sp>
        <p:nvSpPr>
          <p:cNvPr id="4" name="Segnaposto piè di pagina 3"/>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t>3</a:t>
            </a:fld>
            <a:endParaRPr lang="it-IT" dirty="0"/>
          </a:p>
        </p:txBody>
      </p:sp>
    </p:spTree>
    <p:extLst>
      <p:ext uri="{BB962C8B-B14F-4D97-AF65-F5344CB8AC3E}">
        <p14:creationId xmlns:p14="http://schemas.microsoft.com/office/powerpoint/2010/main" val="113771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The Environment</a:t>
            </a:r>
            <a:endParaRPr lang="en-US" dirty="0">
              <a:effectLst>
                <a:outerShdw blurRad="38100" dist="38100" dir="2700000" algn="tl">
                  <a:srgbClr val="000000">
                    <a:alpha val="43137"/>
                  </a:srgbClr>
                </a:outerShdw>
              </a:effectLst>
            </a:endParaRPr>
          </a:p>
        </p:txBody>
      </p:sp>
      <p:pic>
        <p:nvPicPr>
          <p:cNvPr id="6" name="Segnaposto contenut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715" y="2311136"/>
            <a:ext cx="6445581" cy="3562533"/>
          </a:xfrm>
          <a:prstGeom prst="rect">
            <a:avLst/>
          </a:prstGeom>
          <a:ln>
            <a:noFill/>
          </a:ln>
          <a:effectLst>
            <a:outerShdw blurRad="292100" dist="139700" dir="2700000" algn="tl" rotWithShape="0">
              <a:srgbClr val="333333">
                <a:alpha val="65000"/>
              </a:srgbClr>
            </a:outerShdw>
          </a:effectLst>
        </p:spPr>
      </p:pic>
      <p:sp>
        <p:nvSpPr>
          <p:cNvPr id="4" name="Segnaposto piè di pagina 3"/>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5" name="Segnaposto numero diapositiva 4"/>
          <p:cNvSpPr>
            <a:spLocks noGrp="1"/>
          </p:cNvSpPr>
          <p:nvPr>
            <p:ph type="sldNum" sz="quarter" idx="12"/>
          </p:nvPr>
        </p:nvSpPr>
        <p:spPr/>
        <p:txBody>
          <a:bodyPr/>
          <a:lstStyle/>
          <a:p>
            <a:pPr rtl="0"/>
            <a:fld id="{BD266BE7-899D-4075-917F-DBDE33B6B692}" type="slidenum">
              <a:rPr lang="it-IT" smtClean="0"/>
              <a:t>4</a:t>
            </a:fld>
            <a:endParaRPr lang="it-IT" dirty="0"/>
          </a:p>
        </p:txBody>
      </p:sp>
      <p:sp>
        <p:nvSpPr>
          <p:cNvPr id="7" name="CasellaDiTesto 6"/>
          <p:cNvSpPr txBox="1"/>
          <p:nvPr/>
        </p:nvSpPr>
        <p:spPr>
          <a:xfrm>
            <a:off x="7415561" y="2311136"/>
            <a:ext cx="3589578"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effectLst>
                  <a:outerShdw blurRad="38100" dist="38100" dir="2700000" algn="tl">
                    <a:srgbClr val="000000">
                      <a:alpha val="43137"/>
                    </a:srgbClr>
                  </a:outerShdw>
                </a:effectLst>
              </a:rPr>
              <a:t>Circular </a:t>
            </a:r>
            <a:r>
              <a:rPr lang="en-US" dirty="0">
                <a:effectLst>
                  <a:outerShdw blurRad="38100" dist="38100" dir="2700000" algn="tl">
                    <a:srgbClr val="000000">
                      <a:alpha val="43137"/>
                    </a:srgbClr>
                  </a:outerShdw>
                </a:effectLst>
              </a:rPr>
              <a:t>map of radius </a:t>
            </a:r>
            <a:r>
              <a:rPr lang="en-US" b="1" dirty="0">
                <a:effectLst>
                  <a:outerShdw blurRad="38100" dist="38100" dir="2700000" algn="tl">
                    <a:srgbClr val="000000">
                      <a:alpha val="43137"/>
                    </a:srgbClr>
                  </a:outerShdw>
                </a:effectLst>
              </a:rPr>
              <a:t>6000</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with </a:t>
            </a:r>
            <a:r>
              <a:rPr lang="en-US" b="1" dirty="0">
                <a:effectLst>
                  <a:outerShdw blurRad="38100" dist="38100" dir="2700000" algn="tl">
                    <a:srgbClr val="000000">
                      <a:alpha val="43137"/>
                    </a:srgbClr>
                  </a:outerShdw>
                </a:effectLst>
              </a:rPr>
              <a:t>3 </a:t>
            </a:r>
            <a:r>
              <a:rPr lang="en-US" b="1" dirty="0" smtClean="0">
                <a:effectLst>
                  <a:outerShdw blurRad="38100" dist="38100" dir="2700000" algn="tl">
                    <a:srgbClr val="000000">
                      <a:alpha val="43137"/>
                    </a:srgbClr>
                  </a:outerShdw>
                </a:effectLst>
              </a:rPr>
              <a:t>players</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smtClean="0">
                <a:effectLst>
                  <a:outerShdw blurRad="38100" dist="38100" dir="2700000" algn="tl">
                    <a:srgbClr val="000000">
                      <a:alpha val="43137"/>
                    </a:srgbClr>
                  </a:outerShdw>
                </a:effectLst>
              </a:rPr>
              <a:t>Players </a:t>
            </a:r>
            <a:r>
              <a:rPr lang="en-US" dirty="0">
                <a:effectLst>
                  <a:outerShdw blurRad="38100" dist="38100" dir="2700000" algn="tl">
                    <a:srgbClr val="000000">
                      <a:alpha val="43137"/>
                    </a:srgbClr>
                  </a:outerShdw>
                </a:effectLst>
              </a:rPr>
              <a:t>move </a:t>
            </a:r>
            <a:r>
              <a:rPr lang="en-US" b="1" dirty="0" smtClean="0">
                <a:effectLst>
                  <a:outerShdw blurRad="38100" dist="38100" dir="2700000" algn="tl">
                    <a:srgbClr val="000000">
                      <a:alpha val="43137"/>
                    </a:srgbClr>
                  </a:outerShdw>
                </a:effectLst>
              </a:rPr>
              <a:t>simultaneously</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effectLst>
                  <a:outerShdw blurRad="38100" dist="38100" dir="2700000" algn="tl">
                    <a:srgbClr val="000000">
                      <a:alpha val="43137"/>
                    </a:srgbClr>
                  </a:outerShdw>
                </a:effectLst>
              </a:rPr>
              <a:t>Water </a:t>
            </a:r>
            <a:r>
              <a:rPr lang="en-US" b="1" dirty="0">
                <a:effectLst>
                  <a:outerShdw blurRad="38100" dist="38100" dir="2700000" algn="tl">
                    <a:srgbClr val="000000">
                      <a:alpha val="43137"/>
                    </a:srgbClr>
                  </a:outerShdw>
                </a:effectLst>
              </a:rPr>
              <a:t>Town</a:t>
            </a:r>
            <a:r>
              <a:rPr lang="en-US" dirty="0">
                <a:effectLst>
                  <a:outerShdw blurRad="38100" dist="38100" dir="2700000" algn="tl">
                    <a:srgbClr val="000000">
                      <a:alpha val="43137"/>
                    </a:srgbClr>
                  </a:outerShdw>
                </a:effectLst>
              </a:rPr>
              <a:t> is in (0,0) and has a radius of </a:t>
            </a:r>
            <a:r>
              <a:rPr lang="en-US" b="1" dirty="0">
                <a:effectLst>
                  <a:outerShdw blurRad="38100" dist="38100" dir="2700000" algn="tl">
                    <a:srgbClr val="000000">
                      <a:alpha val="43137"/>
                    </a:srgbClr>
                  </a:outerShdw>
                </a:effectLst>
              </a:rPr>
              <a:t>3000</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smtClean="0">
                <a:effectLst>
                  <a:outerShdw blurRad="38100" dist="38100" dir="2700000" algn="tl">
                    <a:srgbClr val="000000">
                      <a:alpha val="43137"/>
                    </a:srgbClr>
                  </a:outerShdw>
                </a:effectLst>
              </a:rPr>
              <a:t>Each player has </a:t>
            </a:r>
            <a:r>
              <a:rPr lang="en-US" dirty="0">
                <a:effectLst>
                  <a:outerShdw blurRad="38100" dist="38100" dir="2700000" algn="tl">
                    <a:srgbClr val="000000">
                      <a:alpha val="43137"/>
                    </a:srgbClr>
                  </a:outerShdw>
                </a:effectLst>
              </a:rPr>
              <a:t>3 </a:t>
            </a:r>
            <a:r>
              <a:rPr lang="en-US" b="1" dirty="0">
                <a:effectLst>
                  <a:outerShdw blurRad="38100" dist="38100" dir="2700000" algn="tl">
                    <a:srgbClr val="000000">
                      <a:alpha val="43137"/>
                    </a:srgbClr>
                  </a:outerShdw>
                </a:effectLst>
              </a:rPr>
              <a:t>Looters</a:t>
            </a:r>
            <a:r>
              <a:rPr lang="en-US"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Reaper</a:t>
            </a:r>
            <a:r>
              <a:rPr lang="en-US"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Destroyer</a:t>
            </a:r>
            <a:r>
              <a:rPr lang="en-US" dirty="0">
                <a:effectLst>
                  <a:outerShdw blurRad="38100" dist="38100" dir="2700000" algn="tl">
                    <a:srgbClr val="000000">
                      <a:alpha val="43137"/>
                    </a:srgbClr>
                  </a:outerShdw>
                </a:effectLst>
              </a:rPr>
              <a:t> and </a:t>
            </a:r>
            <a:r>
              <a:rPr lang="en-US" b="1" dirty="0" err="1">
                <a:effectLst>
                  <a:outerShdw blurRad="38100" dist="38100" dir="2700000" algn="tl">
                    <a:srgbClr val="000000">
                      <a:alpha val="43137"/>
                    </a:srgbClr>
                  </a:outerShdw>
                </a:effectLst>
              </a:rPr>
              <a:t>Doof</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b="1" dirty="0" smtClean="0">
                <a:effectLst>
                  <a:outerShdw blurRad="38100" dist="38100" dir="2700000" algn="tl">
                    <a:srgbClr val="000000">
                      <a:alpha val="43137"/>
                    </a:srgbClr>
                  </a:outerShdw>
                </a:effectLst>
              </a:rPr>
              <a:t>Tankers</a:t>
            </a:r>
            <a:r>
              <a:rPr lang="en-US" dirty="0" smtClean="0">
                <a:effectLst>
                  <a:outerShdw blurRad="38100" dist="38100" dir="2700000" algn="tl">
                    <a:srgbClr val="000000">
                      <a:alpha val="43137"/>
                    </a:srgbClr>
                  </a:outerShdw>
                </a:effectLst>
              </a:rPr>
              <a:t> go to </a:t>
            </a:r>
            <a:r>
              <a:rPr lang="en-US" dirty="0">
                <a:effectLst>
                  <a:outerShdw blurRad="38100" dist="38100" dir="2700000" algn="tl">
                    <a:srgbClr val="000000">
                      <a:alpha val="43137"/>
                    </a:srgbClr>
                  </a:outerShdw>
                </a:effectLst>
              </a:rPr>
              <a:t>and from Water Town</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When a Tanker is destroyed by a Destroyer, a </a:t>
            </a:r>
            <a:r>
              <a:rPr lang="en-US" b="1" dirty="0">
                <a:effectLst>
                  <a:outerShdw blurRad="38100" dist="38100" dir="2700000" algn="tl">
                    <a:srgbClr val="000000">
                      <a:alpha val="43137"/>
                    </a:srgbClr>
                  </a:outerShdw>
                </a:effectLst>
              </a:rPr>
              <a:t>Wreck</a:t>
            </a:r>
            <a:r>
              <a:rPr lang="en-US" dirty="0">
                <a:effectLst>
                  <a:outerShdw blurRad="38100" dist="38100" dir="2700000" algn="tl">
                    <a:srgbClr val="000000">
                      <a:alpha val="43137"/>
                    </a:srgbClr>
                  </a:outerShdw>
                </a:effectLst>
              </a:rPr>
              <a:t> is created.</a:t>
            </a:r>
          </a:p>
        </p:txBody>
      </p:sp>
    </p:spTree>
    <p:extLst>
      <p:ext uri="{BB962C8B-B14F-4D97-AF65-F5344CB8AC3E}">
        <p14:creationId xmlns:p14="http://schemas.microsoft.com/office/powerpoint/2010/main" val="220560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The Goal</a:t>
            </a:r>
            <a:endParaRPr lang="en-US" dirty="0">
              <a:effectLst>
                <a:outerShdw blurRad="38100" dist="38100" dir="2700000" algn="tl">
                  <a:srgbClr val="000000">
                    <a:alpha val="43137"/>
                  </a:srgbClr>
                </a:outerShdw>
              </a:effectLst>
            </a:endParaRPr>
          </a:p>
        </p:txBody>
      </p:sp>
      <p:pic>
        <p:nvPicPr>
          <p:cNvPr id="7" name="Segnaposto immagine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941" t="-764" r="17855" b="17614"/>
          <a:stretch/>
        </p:blipFill>
        <p:spPr>
          <a:xfrm>
            <a:off x="3378820" y="2369619"/>
            <a:ext cx="8764858" cy="3640888"/>
          </a:xfrm>
          <a:prstGeom prst="rect">
            <a:avLst/>
          </a:prstGeom>
          <a:ln>
            <a:noFill/>
          </a:ln>
          <a:effectLst>
            <a:outerShdw blurRad="292100" dist="139700" dir="2700000" algn="tl" rotWithShape="0">
              <a:srgbClr val="333333">
                <a:alpha val="65000"/>
              </a:srgbClr>
            </a:outerShdw>
          </a:effectLst>
        </p:spPr>
      </p:pic>
      <p:sp>
        <p:nvSpPr>
          <p:cNvPr id="5" name="Segnaposto piè di pagina 4"/>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6" name="Segnaposto numero diapositiva 5"/>
          <p:cNvSpPr>
            <a:spLocks noGrp="1"/>
          </p:cNvSpPr>
          <p:nvPr>
            <p:ph type="sldNum" sz="quarter" idx="12"/>
          </p:nvPr>
        </p:nvSpPr>
        <p:spPr/>
        <p:txBody>
          <a:bodyPr/>
          <a:lstStyle/>
          <a:p>
            <a:pPr rtl="0"/>
            <a:fld id="{BD266BE7-899D-4075-917F-DBDE33B6B692}" type="slidenum">
              <a:rPr lang="it-IT" smtClean="0"/>
              <a:t>5</a:t>
            </a:fld>
            <a:endParaRPr lang="it-IT" dirty="0"/>
          </a:p>
        </p:txBody>
      </p:sp>
      <p:sp>
        <p:nvSpPr>
          <p:cNvPr id="3" name="Segnaposto testo 2"/>
          <p:cNvSpPr>
            <a:spLocks noGrp="1"/>
          </p:cNvSpPr>
          <p:nvPr>
            <p:ph type="body" sz="half" idx="2"/>
          </p:nvPr>
        </p:nvSpPr>
        <p:spPr>
          <a:xfrm>
            <a:off x="745409" y="2369619"/>
            <a:ext cx="3834874" cy="3711669"/>
          </a:xfrm>
        </p:spPr>
        <p:txBody>
          <a:bodyPr>
            <a:normAutofit lnSpcReduction="10000"/>
          </a:bodyPr>
          <a:lstStyle/>
          <a:p>
            <a:pPr marL="342900" indent="-342900">
              <a:buFont typeface="Arial" panose="020B0604020202020204" pitchFamily="34" charset="0"/>
              <a:buChar char="•"/>
            </a:pPr>
            <a:r>
              <a:rPr lang="en-US" b="1" dirty="0">
                <a:effectLst>
                  <a:outerShdw blurRad="38100" dist="38100" dir="2700000" algn="tl">
                    <a:srgbClr val="000000">
                      <a:alpha val="43137"/>
                    </a:srgbClr>
                  </a:outerShdw>
                </a:effectLst>
              </a:rPr>
              <a:t>Gather more water</a:t>
            </a:r>
            <a:r>
              <a:rPr lang="en-US" dirty="0">
                <a:effectLst>
                  <a:outerShdw blurRad="38100" dist="38100" dir="2700000" algn="tl">
                    <a:srgbClr val="000000">
                      <a:alpha val="43137"/>
                    </a:srgbClr>
                  </a:outerShdw>
                </a:effectLst>
              </a:rPr>
              <a:t> than your </a:t>
            </a:r>
            <a:r>
              <a:rPr lang="en-US" dirty="0" smtClean="0">
                <a:effectLst>
                  <a:outerShdw blurRad="38100" dist="38100" dir="2700000" algn="tl">
                    <a:srgbClr val="000000">
                      <a:alpha val="43137"/>
                    </a:srgbClr>
                  </a:outerShdw>
                </a:effectLst>
              </a:rPr>
              <a:t>enemies.</a:t>
            </a:r>
          </a:p>
          <a:p>
            <a:pPr marL="342900" indent="-342900">
              <a:buFont typeface="Arial" panose="020B0604020202020204" pitchFamily="34" charset="0"/>
              <a:buChar char="•"/>
            </a:pPr>
            <a:r>
              <a:rPr lang="en-US" b="1" dirty="0">
                <a:effectLst>
                  <a:outerShdw blurRad="38100" dist="38100" dir="2700000" algn="tl">
                    <a:srgbClr val="000000">
                      <a:alpha val="43137"/>
                    </a:srgbClr>
                  </a:outerShdw>
                </a:effectLst>
              </a:rPr>
              <a:t>Victory </a:t>
            </a:r>
            <a:r>
              <a:rPr lang="en-US" b="1" dirty="0" smtClean="0">
                <a:effectLst>
                  <a:outerShdw blurRad="38100" dist="38100" dir="2700000" algn="tl">
                    <a:srgbClr val="000000">
                      <a:alpha val="43137"/>
                    </a:srgbClr>
                  </a:outerShdw>
                </a:effectLst>
              </a:rPr>
              <a:t>Conditions</a:t>
            </a:r>
            <a:r>
              <a:rPr lang="en-US" dirty="0" smtClean="0">
                <a:effectLst>
                  <a:outerShdw blurRad="38100" dist="38100" dir="2700000" algn="tl">
                    <a:srgbClr val="000000">
                      <a:alpha val="43137"/>
                    </a:srgbClr>
                  </a:outerShdw>
                </a:effectLst>
              </a:rPr>
              <a:t>: have </a:t>
            </a:r>
            <a:r>
              <a:rPr lang="en-US" dirty="0">
                <a:effectLst>
                  <a:outerShdw blurRad="38100" dist="38100" dir="2700000" algn="tl">
                    <a:srgbClr val="000000">
                      <a:alpha val="43137"/>
                    </a:srgbClr>
                  </a:outerShdw>
                </a:effectLst>
              </a:rPr>
              <a:t>more water than your opponents at the end of the game</a:t>
            </a:r>
            <a:r>
              <a:rPr lang="en-US" dirty="0" smtClean="0">
                <a:effectLst>
                  <a:outerShdw blurRad="38100" dist="38100" dir="2700000" algn="tl">
                    <a:srgbClr val="000000">
                      <a:alpha val="43137"/>
                    </a:srgbClr>
                  </a:outerShdw>
                </a:effectLst>
              </a:rPr>
              <a:t>.</a:t>
            </a:r>
          </a:p>
          <a:p>
            <a:pPr marL="342900" indent="-342900">
              <a:buFont typeface="Arial" panose="020B0604020202020204" pitchFamily="34" charset="0"/>
              <a:buChar char="•"/>
            </a:pPr>
            <a:r>
              <a:rPr lang="en-US" dirty="0">
                <a:effectLst>
                  <a:outerShdw blurRad="38100" dist="38100" dir="2700000" algn="tl">
                    <a:srgbClr val="000000">
                      <a:alpha val="43137"/>
                    </a:srgbClr>
                  </a:outerShdw>
                </a:effectLst>
              </a:rPr>
              <a:t>The game is over once any player reaches </a:t>
            </a:r>
            <a:r>
              <a:rPr lang="en-US" b="1" dirty="0">
                <a:effectLst>
                  <a:outerShdw blurRad="38100" dist="38100" dir="2700000" algn="tl">
                    <a:srgbClr val="000000">
                      <a:alpha val="43137"/>
                    </a:srgbClr>
                  </a:outerShdw>
                </a:effectLst>
              </a:rPr>
              <a:t>50 water</a:t>
            </a:r>
            <a:r>
              <a:rPr lang="en-US" dirty="0">
                <a:effectLst>
                  <a:outerShdw blurRad="38100" dist="38100" dir="2700000" algn="tl">
                    <a:srgbClr val="000000">
                      <a:alpha val="43137"/>
                    </a:srgbClr>
                  </a:outerShdw>
                </a:effectLst>
              </a:rPr>
              <a:t> or after </a:t>
            </a:r>
            <a:r>
              <a:rPr lang="en-US" b="1" dirty="0">
                <a:effectLst>
                  <a:outerShdw blurRad="38100" dist="38100" dir="2700000" algn="tl">
                    <a:srgbClr val="000000">
                      <a:alpha val="43137"/>
                    </a:srgbClr>
                  </a:outerShdw>
                </a:effectLst>
              </a:rPr>
              <a:t>200 turns</a:t>
            </a:r>
            <a:r>
              <a:rPr lang="en-US"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26585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effectLst>
                  <a:outerShdw blurRad="38100" dist="38100" dir="2700000" algn="tl">
                    <a:srgbClr val="000000">
                      <a:alpha val="43137"/>
                    </a:srgbClr>
                  </a:outerShdw>
                </a:effectLst>
              </a:rPr>
              <a:t>The </a:t>
            </a:r>
            <a:r>
              <a:rPr lang="it-IT" dirty="0" err="1" smtClean="0">
                <a:effectLst>
                  <a:outerShdw blurRad="38100" dist="38100" dir="2700000" algn="tl">
                    <a:srgbClr val="000000">
                      <a:alpha val="43137"/>
                    </a:srgbClr>
                  </a:outerShdw>
                </a:effectLst>
              </a:rPr>
              <a:t>Players</a:t>
            </a:r>
            <a:endParaRPr lang="en-US" dirty="0">
              <a:effectLst>
                <a:outerShdw blurRad="38100" dist="38100" dir="2700000" algn="tl">
                  <a:srgbClr val="000000">
                    <a:alpha val="43137"/>
                  </a:srgbClr>
                </a:outerShdw>
              </a:effectLst>
            </a:endParaRPr>
          </a:p>
        </p:txBody>
      </p:sp>
      <p:sp>
        <p:nvSpPr>
          <p:cNvPr id="3" name="Segnaposto testo 2"/>
          <p:cNvSpPr>
            <a:spLocks noGrp="1"/>
          </p:cNvSpPr>
          <p:nvPr>
            <p:ph type="body" idx="1"/>
          </p:nvPr>
        </p:nvSpPr>
        <p:spPr/>
        <p:txBody>
          <a:bodyPr/>
          <a:lstStyle/>
          <a:p>
            <a:r>
              <a:rPr lang="it-IT" dirty="0" err="1" smtClean="0">
                <a:effectLst>
                  <a:outerShdw blurRad="38100" dist="38100" dir="2700000" algn="tl">
                    <a:srgbClr val="000000">
                      <a:alpha val="43137"/>
                    </a:srgbClr>
                  </a:outerShdw>
                </a:effectLst>
              </a:rPr>
              <a:t>Looters</a:t>
            </a:r>
            <a:r>
              <a:rPr lang="it-IT" dirty="0" smtClean="0"/>
              <a:t>	</a:t>
            </a:r>
            <a:endParaRPr lang="en-US" dirty="0"/>
          </a:p>
        </p:txBody>
      </p:sp>
      <p:sp>
        <p:nvSpPr>
          <p:cNvPr id="4" name="Segnaposto contenuto 3"/>
          <p:cNvSpPr>
            <a:spLocks noGrp="1"/>
          </p:cNvSpPr>
          <p:nvPr>
            <p:ph sz="half" idx="2"/>
          </p:nvPr>
        </p:nvSpPr>
        <p:spPr/>
        <p:txBody>
          <a:bodyPr/>
          <a:lstStyle/>
          <a:p>
            <a:r>
              <a:rPr lang="it-IT" b="1" dirty="0" err="1" smtClean="0">
                <a:effectLst>
                  <a:outerShdw blurRad="38100" dist="38100" dir="2700000" algn="tl">
                    <a:srgbClr val="000000">
                      <a:alpha val="43137"/>
                    </a:srgbClr>
                  </a:outerShdw>
                </a:effectLst>
              </a:rPr>
              <a:t>Reaper</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takes</a:t>
            </a:r>
            <a:r>
              <a:rPr lang="it-IT" dirty="0" smtClean="0">
                <a:effectLst>
                  <a:outerShdw blurRad="38100" dist="38100" dir="2700000" algn="tl">
                    <a:srgbClr val="000000">
                      <a:alpha val="43137"/>
                    </a:srgbClr>
                  </a:outerShdw>
                </a:effectLst>
              </a:rPr>
              <a:t> water from a </a:t>
            </a:r>
            <a:r>
              <a:rPr lang="it-IT" dirty="0" err="1" smtClean="0">
                <a:effectLst>
                  <a:outerShdw blurRad="38100" dist="38100" dir="2700000" algn="tl">
                    <a:srgbClr val="000000">
                      <a:alpha val="43137"/>
                    </a:srgbClr>
                  </a:outerShdw>
                </a:effectLst>
              </a:rPr>
              <a:t>wreck</a:t>
            </a:r>
            <a:r>
              <a:rPr lang="it-IT" dirty="0" smtClean="0">
                <a:effectLst>
                  <a:outerShdw blurRad="38100" dist="38100" dir="2700000" algn="tl">
                    <a:srgbClr val="000000">
                      <a:alpha val="43137"/>
                    </a:srgbClr>
                  </a:outerShdw>
                </a:effectLst>
              </a:rPr>
              <a:t>.</a:t>
            </a:r>
          </a:p>
          <a:p>
            <a:r>
              <a:rPr lang="it-IT" b="1" dirty="0" err="1" smtClean="0">
                <a:effectLst>
                  <a:outerShdw blurRad="38100" dist="38100" dir="2700000" algn="tl">
                    <a:srgbClr val="000000">
                      <a:alpha val="43137"/>
                    </a:srgbClr>
                  </a:outerShdw>
                </a:effectLst>
              </a:rPr>
              <a:t>Destroyer</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destroys</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tankers</a:t>
            </a:r>
            <a:r>
              <a:rPr lang="it-IT" dirty="0" smtClean="0">
                <a:effectLst>
                  <a:outerShdw blurRad="38100" dist="38100" dir="2700000" algn="tl">
                    <a:srgbClr val="000000">
                      <a:alpha val="43137"/>
                    </a:srgbClr>
                  </a:outerShdw>
                </a:effectLst>
              </a:rPr>
              <a:t>.</a:t>
            </a:r>
          </a:p>
          <a:p>
            <a:r>
              <a:rPr lang="it-IT" b="1" dirty="0" err="1" smtClean="0">
                <a:effectLst>
                  <a:outerShdw blurRad="38100" dist="38100" dir="2700000" algn="tl">
                    <a:srgbClr val="000000">
                      <a:alpha val="43137"/>
                    </a:srgbClr>
                  </a:outerShdw>
                </a:effectLst>
              </a:rPr>
              <a:t>Doof</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generates</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rage</a:t>
            </a:r>
            <a:r>
              <a:rPr lang="it-IT" dirty="0" smtClean="0">
                <a:effectLst>
                  <a:outerShdw blurRad="38100" dist="38100" dir="2700000" algn="tl">
                    <a:srgbClr val="000000">
                      <a:alpha val="43137"/>
                    </a:srgbClr>
                  </a:outerShdw>
                </a:effectLst>
              </a:rPr>
              <a:t>.</a:t>
            </a:r>
          </a:p>
          <a:p>
            <a:r>
              <a:rPr lang="it-IT" sz="2000" dirty="0" smtClean="0">
                <a:effectLst>
                  <a:outerShdw blurRad="38100" dist="38100" dir="2700000" algn="tl">
                    <a:srgbClr val="000000">
                      <a:alpha val="43137"/>
                    </a:srgbClr>
                  </a:outerShdw>
                </a:effectLst>
              </a:rPr>
              <a:t>In </a:t>
            </a:r>
            <a:r>
              <a:rPr lang="it-IT" sz="2000" dirty="0" smtClean="0">
                <a:solidFill>
                  <a:srgbClr val="FFC000"/>
                </a:solidFill>
                <a:effectLst>
                  <a:outerShdw blurRad="38100" dist="38100" dir="2700000" algn="tl">
                    <a:srgbClr val="000000">
                      <a:alpha val="43137"/>
                    </a:srgbClr>
                  </a:outerShdw>
                </a:effectLst>
              </a:rPr>
              <a:t>Yellow</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controlled</a:t>
            </a:r>
            <a:r>
              <a:rPr lang="it-IT" sz="2000" dirty="0" smtClean="0">
                <a:effectLst>
                  <a:outerShdw blurRad="38100" dist="38100" dir="2700000" algn="tl">
                    <a:srgbClr val="000000">
                      <a:alpha val="43137"/>
                    </a:srgbClr>
                  </a:outerShdw>
                </a:effectLst>
              </a:rPr>
              <a:t> by </a:t>
            </a:r>
            <a:r>
              <a:rPr lang="it-IT" sz="2000" dirty="0" err="1" smtClean="0">
                <a:effectLst>
                  <a:outerShdw blurRad="38100" dist="38100" dir="2700000" algn="tl">
                    <a:srgbClr val="000000">
                      <a:alpha val="43137"/>
                    </a:srgbClr>
                  </a:outerShdw>
                </a:effectLst>
              </a:rPr>
              <a:t>our</a:t>
            </a:r>
            <a:r>
              <a:rPr lang="it-IT" sz="2000" dirty="0" smtClean="0">
                <a:effectLst>
                  <a:outerShdw blurRad="38100" dist="38100" dir="2700000" algn="tl">
                    <a:srgbClr val="000000">
                      <a:alpha val="43137"/>
                    </a:srgbClr>
                  </a:outerShdw>
                </a:effectLst>
              </a:rPr>
              <a:t> code.</a:t>
            </a:r>
          </a:p>
          <a:p>
            <a:r>
              <a:rPr lang="it-IT" sz="2000" dirty="0" smtClean="0">
                <a:effectLst>
                  <a:outerShdw blurRad="38100" dist="38100" dir="2700000" algn="tl">
                    <a:srgbClr val="000000">
                      <a:alpha val="43137"/>
                    </a:srgbClr>
                  </a:outerShdw>
                </a:effectLst>
              </a:rPr>
              <a:t>In </a:t>
            </a:r>
            <a:r>
              <a:rPr lang="it-IT" sz="2000" dirty="0" smtClean="0">
                <a:solidFill>
                  <a:srgbClr val="0070C0"/>
                </a:solidFill>
                <a:effectLst>
                  <a:outerShdw blurRad="38100" dist="38100" dir="2700000" algn="tl">
                    <a:srgbClr val="000000">
                      <a:alpha val="43137"/>
                    </a:srgbClr>
                  </a:outerShdw>
                </a:effectLst>
              </a:rPr>
              <a:t>Blue</a:t>
            </a:r>
            <a:r>
              <a:rPr lang="it-IT" sz="2000" dirty="0" smtClean="0">
                <a:effectLst>
                  <a:outerShdw blurRad="38100" dist="38100" dir="2700000" algn="tl">
                    <a:srgbClr val="000000">
                      <a:alpha val="43137"/>
                    </a:srgbClr>
                  </a:outerShdw>
                </a:effectLst>
              </a:rPr>
              <a:t> and </a:t>
            </a:r>
            <a:r>
              <a:rPr lang="it-IT" sz="2000" dirty="0" smtClean="0">
                <a:solidFill>
                  <a:srgbClr val="FF00FF"/>
                </a:solidFill>
                <a:effectLst>
                  <a:outerShdw blurRad="38100" dist="38100" dir="2700000" algn="tl">
                    <a:srgbClr val="000000">
                      <a:alpha val="43137"/>
                    </a:srgbClr>
                  </a:outerShdw>
                </a:effectLst>
              </a:rPr>
              <a:t>Magenta</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our</a:t>
            </a:r>
            <a:r>
              <a:rPr lang="it-IT" sz="2000" dirty="0" smtClean="0">
                <a:effectLst>
                  <a:outerShdw blurRad="38100" dist="38100" dir="2700000" algn="tl">
                    <a:srgbClr val="000000">
                      <a:alpha val="43137"/>
                    </a:srgbClr>
                  </a:outerShdw>
                </a:effectLst>
              </a:rPr>
              <a:t> </a:t>
            </a:r>
            <a:r>
              <a:rPr lang="it-IT" sz="2000" dirty="0" err="1" smtClean="0">
                <a:effectLst>
                  <a:outerShdw blurRad="38100" dist="38100" dir="2700000" algn="tl">
                    <a:srgbClr val="000000">
                      <a:alpha val="43137"/>
                    </a:srgbClr>
                  </a:outerShdw>
                </a:effectLst>
              </a:rPr>
              <a:t>enemies</a:t>
            </a:r>
            <a:r>
              <a:rPr lang="it-IT" sz="2000" dirty="0" smtClean="0">
                <a:effectLst>
                  <a:outerShdw blurRad="38100" dist="38100" dir="2700000" algn="tl">
                    <a:srgbClr val="000000">
                      <a:alpha val="43137"/>
                    </a:srgbClr>
                  </a:outerShdw>
                </a:effectLst>
              </a:rPr>
              <a:t>.</a:t>
            </a:r>
            <a:endParaRPr lang="en-US" sz="2000" dirty="0">
              <a:effectLst>
                <a:outerShdw blurRad="38100" dist="38100" dir="2700000" algn="tl">
                  <a:srgbClr val="000000">
                    <a:alpha val="43137"/>
                  </a:srgbClr>
                </a:outerShdw>
              </a:effectLst>
            </a:endParaRPr>
          </a:p>
        </p:txBody>
      </p:sp>
      <p:sp>
        <p:nvSpPr>
          <p:cNvPr id="5" name="Segnaposto testo 4"/>
          <p:cNvSpPr>
            <a:spLocks noGrp="1"/>
          </p:cNvSpPr>
          <p:nvPr>
            <p:ph type="body" sz="quarter" idx="3"/>
          </p:nvPr>
        </p:nvSpPr>
        <p:spPr/>
        <p:txBody>
          <a:bodyPr/>
          <a:lstStyle/>
          <a:p>
            <a:r>
              <a:rPr lang="it-IT" dirty="0" smtClean="0">
                <a:effectLst>
                  <a:outerShdw blurRad="38100" dist="38100" dir="2700000" algn="tl">
                    <a:srgbClr val="000000">
                      <a:alpha val="43137"/>
                    </a:srgbClr>
                  </a:outerShdw>
                </a:effectLst>
              </a:rPr>
              <a:t>Others</a:t>
            </a:r>
            <a:endParaRPr lang="en-US" dirty="0">
              <a:effectLst>
                <a:outerShdw blurRad="38100" dist="38100" dir="2700000" algn="tl">
                  <a:srgbClr val="000000">
                    <a:alpha val="43137"/>
                  </a:srgbClr>
                </a:outerShdw>
              </a:effectLst>
            </a:endParaRPr>
          </a:p>
        </p:txBody>
      </p:sp>
      <p:sp>
        <p:nvSpPr>
          <p:cNvPr id="6" name="Segnaposto contenuto 5"/>
          <p:cNvSpPr>
            <a:spLocks noGrp="1"/>
          </p:cNvSpPr>
          <p:nvPr>
            <p:ph sz="quarter" idx="4"/>
          </p:nvPr>
        </p:nvSpPr>
        <p:spPr/>
        <p:txBody>
          <a:bodyPr/>
          <a:lstStyle/>
          <a:p>
            <a:r>
              <a:rPr lang="it-IT" b="1" dirty="0" err="1" smtClean="0">
                <a:effectLst>
                  <a:outerShdw blurRad="38100" dist="38100" dir="2700000" algn="tl">
                    <a:srgbClr val="000000">
                      <a:alpha val="43137"/>
                    </a:srgbClr>
                  </a:outerShdw>
                </a:effectLst>
              </a:rPr>
              <a:t>Tankers</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autonomous</a:t>
            </a:r>
            <a:r>
              <a:rPr lang="it-IT" dirty="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movement</a:t>
            </a:r>
            <a:r>
              <a:rPr lang="it-IT" dirty="0" smtClean="0">
                <a:effectLst>
                  <a:outerShdw blurRad="38100" dist="38100" dir="2700000" algn="tl">
                    <a:srgbClr val="000000">
                      <a:alpha val="43137"/>
                    </a:srgbClr>
                  </a:outerShdw>
                </a:effectLst>
              </a:rPr>
              <a:t>.</a:t>
            </a:r>
          </a:p>
          <a:p>
            <a:r>
              <a:rPr lang="it-IT" b="1" dirty="0" err="1" smtClean="0">
                <a:effectLst>
                  <a:outerShdw blurRad="38100" dist="38100" dir="2700000" algn="tl">
                    <a:srgbClr val="000000">
                      <a:alpha val="43137"/>
                    </a:srgbClr>
                  </a:outerShdw>
                </a:effectLst>
              </a:rPr>
              <a:t>Wrecks</a:t>
            </a:r>
            <a:r>
              <a:rPr lang="it-IT" dirty="0" smtClean="0">
                <a:effectLst>
                  <a:outerShdw blurRad="38100" dist="38100" dir="2700000" algn="tl">
                    <a:srgbClr val="000000">
                      <a:alpha val="43137"/>
                    </a:srgbClr>
                  </a:outerShdw>
                </a:effectLst>
              </a:rPr>
              <a:t>: a </a:t>
            </a:r>
            <a:r>
              <a:rPr lang="it-IT" dirty="0" err="1" smtClean="0">
                <a:effectLst>
                  <a:outerShdw blurRad="38100" dist="38100" dir="2700000" algn="tl">
                    <a:srgbClr val="000000">
                      <a:alpha val="43137"/>
                    </a:srgbClr>
                  </a:outerShdw>
                </a:effectLst>
              </a:rPr>
              <a:t>wreck</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appears</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after</a:t>
            </a:r>
            <a:r>
              <a:rPr lang="it-IT" dirty="0" smtClean="0">
                <a:effectLst>
                  <a:outerShdw blurRad="38100" dist="38100" dir="2700000" algn="tl">
                    <a:srgbClr val="000000">
                      <a:alpha val="43137"/>
                    </a:srgbClr>
                  </a:outerShdw>
                </a:effectLst>
              </a:rPr>
              <a:t> a </a:t>
            </a:r>
            <a:r>
              <a:rPr lang="it-IT" dirty="0" err="1" smtClean="0">
                <a:effectLst>
                  <a:outerShdw blurRad="38100" dist="38100" dir="2700000" algn="tl">
                    <a:srgbClr val="000000">
                      <a:alpha val="43137"/>
                    </a:srgbClr>
                  </a:outerShdw>
                </a:effectLst>
              </a:rPr>
              <a:t>tenker</a:t>
            </a:r>
            <a:r>
              <a:rPr lang="it-IT" dirty="0" smtClean="0">
                <a:effectLst>
                  <a:outerShdw blurRad="38100" dist="38100" dir="2700000" algn="tl">
                    <a:srgbClr val="000000">
                      <a:alpha val="43137"/>
                    </a:srgbClr>
                  </a:outerShdw>
                </a:effectLst>
              </a:rPr>
              <a:t> is </a:t>
            </a:r>
            <a:r>
              <a:rPr lang="it-IT" dirty="0" err="1" smtClean="0">
                <a:effectLst>
                  <a:outerShdw blurRad="38100" dist="38100" dir="2700000" algn="tl">
                    <a:srgbClr val="000000">
                      <a:alpha val="43137"/>
                    </a:srgbClr>
                  </a:outerShdw>
                </a:effectLst>
              </a:rPr>
              <a:t>destroyed</a:t>
            </a:r>
            <a:r>
              <a:rPr lang="it-IT" dirty="0" smtClean="0">
                <a:effectLst>
                  <a:outerShdw blurRad="38100" dist="38100" dir="2700000" algn="tl">
                    <a:srgbClr val="000000">
                      <a:alpha val="43137"/>
                    </a:srgbClr>
                  </a:outerShdw>
                </a:effectLst>
              </a:rPr>
              <a:t>.</a:t>
            </a:r>
            <a:endParaRPr lang="en-US" dirty="0">
              <a:effectLst>
                <a:outerShdw blurRad="38100" dist="38100" dir="2700000" algn="tl">
                  <a:srgbClr val="000000">
                    <a:alpha val="43137"/>
                  </a:srgbClr>
                </a:outerShdw>
              </a:effectLst>
            </a:endParaRPr>
          </a:p>
        </p:txBody>
      </p:sp>
      <p:sp>
        <p:nvSpPr>
          <p:cNvPr id="7" name="Segnaposto piè di pagina 6"/>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8" name="Segnaposto numero diapositiva 7"/>
          <p:cNvSpPr>
            <a:spLocks noGrp="1"/>
          </p:cNvSpPr>
          <p:nvPr>
            <p:ph type="sldNum" sz="quarter" idx="12"/>
          </p:nvPr>
        </p:nvSpPr>
        <p:spPr/>
        <p:txBody>
          <a:bodyPr/>
          <a:lstStyle/>
          <a:p>
            <a:pPr rtl="0"/>
            <a:fld id="{BD266BE7-899D-4075-917F-DBDE33B6B692}" type="slidenum">
              <a:rPr lang="it-IT" smtClean="0"/>
              <a:t>6</a:t>
            </a:fld>
            <a:endParaRPr lang="it-IT" dirty="0"/>
          </a:p>
        </p:txBody>
      </p:sp>
    </p:spTree>
    <p:extLst>
      <p:ext uri="{BB962C8B-B14F-4D97-AF65-F5344CB8AC3E}">
        <p14:creationId xmlns:p14="http://schemas.microsoft.com/office/powerpoint/2010/main" val="116958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effectLst>
                  <a:outerShdw blurRad="38100" dist="38100" dir="2700000" algn="tl">
                    <a:srgbClr val="000000">
                      <a:alpha val="43137"/>
                    </a:srgbClr>
                  </a:outerShdw>
                </a:effectLst>
              </a:rPr>
              <a:t>Summary</a:t>
            </a:r>
            <a:endParaRPr lang="en-US" dirty="0">
              <a:effectLst>
                <a:outerShdw blurRad="38100" dist="38100" dir="2700000" algn="tl">
                  <a:srgbClr val="000000">
                    <a:alpha val="43137"/>
                  </a:srgbClr>
                </a:outerShdw>
              </a:effectLst>
            </a:endParaRPr>
          </a:p>
        </p:txBody>
      </p:sp>
      <p:sp>
        <p:nvSpPr>
          <p:cNvPr id="3" name="Segnaposto piè di pagina 2"/>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a:lstStyle/>
          <a:p>
            <a:pPr rtl="0"/>
            <a:fld id="{BD266BE7-899D-4075-917F-DBDE33B6B692}" type="slidenum">
              <a:rPr lang="it-IT" smtClean="0"/>
              <a:t>7</a:t>
            </a:fld>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07" y="2510658"/>
            <a:ext cx="10833338" cy="31634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305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err="1" smtClean="0">
                <a:effectLst>
                  <a:outerShdw blurRad="38100" dist="38100" dir="2700000" algn="tl">
                    <a:srgbClr val="000000">
                      <a:alpha val="43137"/>
                    </a:srgbClr>
                  </a:outerShdw>
                </a:effectLst>
              </a:rPr>
              <a:t>Different</a:t>
            </a:r>
            <a:r>
              <a:rPr lang="it-IT" dirty="0" smtClean="0">
                <a:effectLst>
                  <a:outerShdw blurRad="38100" dist="38100" dir="2700000" algn="tl">
                    <a:srgbClr val="000000">
                      <a:alpha val="43137"/>
                    </a:srgbClr>
                  </a:outerShdw>
                </a:effectLst>
              </a:rPr>
              <a:t> </a:t>
            </a:r>
            <a:r>
              <a:rPr lang="it-IT" dirty="0" err="1" smtClean="0">
                <a:effectLst>
                  <a:outerShdw blurRad="38100" dist="38100" dir="2700000" algn="tl">
                    <a:srgbClr val="000000">
                      <a:alpha val="43137"/>
                    </a:srgbClr>
                  </a:outerShdw>
                </a:effectLst>
              </a:rPr>
              <a:t>Leagues</a:t>
            </a:r>
            <a:endParaRPr lang="it-IT" dirty="0">
              <a:effectLst>
                <a:outerShdw blurRad="38100" dist="38100" dir="2700000" algn="tl">
                  <a:srgbClr val="000000">
                    <a:alpha val="43137"/>
                  </a:srgbClr>
                </a:outerShdw>
              </a:effectLst>
            </a:endParaRPr>
          </a:p>
        </p:txBody>
      </p:sp>
      <p:graphicFrame>
        <p:nvGraphicFramePr>
          <p:cNvPr id="8" name="Segnaposto contenuto 2" descr="Elenco trapezi che mostra 4 gruppi disposti da sinistra a destra con le descrizioni delle attività in ogni gruppo"/>
          <p:cNvGraphicFramePr>
            <a:graphicFrameLocks noGrp="1"/>
          </p:cNvGraphicFramePr>
          <p:nvPr>
            <p:ph idx="1"/>
            <p:extLst>
              <p:ext uri="{D42A27DB-BD31-4B8C-83A1-F6EECF244321}">
                <p14:modId xmlns:p14="http://schemas.microsoft.com/office/powerpoint/2010/main" val="681829096"/>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piè di pagina 2"/>
          <p:cNvSpPr>
            <a:spLocks noGrp="1"/>
          </p:cNvSpPr>
          <p:nvPr>
            <p:ph type="ftr" sz="quarter" idx="11"/>
          </p:nvPr>
        </p:nvSpPr>
        <p:spPr/>
        <p:txBody>
          <a:bodyPr/>
          <a:lstStyle/>
          <a:p>
            <a:pPr rtl="0"/>
            <a:r>
              <a:rPr lang="en-US" smtClean="0"/>
              <a:t>MiMaCh System - Intermediate Competition - Intelligent Systems</a:t>
            </a:r>
            <a:endParaRPr lang="it-IT" dirty="0"/>
          </a:p>
        </p:txBody>
      </p:sp>
      <p:sp>
        <p:nvSpPr>
          <p:cNvPr id="4" name="Segnaposto numero diapositiva 3"/>
          <p:cNvSpPr>
            <a:spLocks noGrp="1"/>
          </p:cNvSpPr>
          <p:nvPr>
            <p:ph type="sldNum" sz="quarter" idx="12"/>
          </p:nvPr>
        </p:nvSpPr>
        <p:spPr/>
        <p:txBody>
          <a:bodyPr/>
          <a:lstStyle/>
          <a:p>
            <a:pPr rtl="0"/>
            <a:fld id="{BD266BE7-899D-4075-917F-DBDE33B6B692}" type="slidenum">
              <a:rPr lang="it-IT" smtClean="0"/>
              <a:t>8</a:t>
            </a:fld>
            <a:endParaRPr lang="it-IT" dirty="0"/>
          </a:p>
        </p:txBody>
      </p:sp>
      <p:pic>
        <p:nvPicPr>
          <p:cNvPr id="5" name="Immagine 4"/>
          <p:cNvPicPr>
            <a:picLocks noChangeAspect="1"/>
          </p:cNvPicPr>
          <p:nvPr/>
        </p:nvPicPr>
        <p:blipFill>
          <a:blip r:embed="rId8"/>
          <a:stretch>
            <a:fillRect/>
          </a:stretch>
        </p:blipFill>
        <p:spPr>
          <a:xfrm>
            <a:off x="912761" y="1978021"/>
            <a:ext cx="733527" cy="924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magine 5"/>
          <p:cNvPicPr>
            <a:picLocks noChangeAspect="1"/>
          </p:cNvPicPr>
          <p:nvPr/>
        </p:nvPicPr>
        <p:blipFill rotWithShape="1">
          <a:blip r:embed="rId9"/>
          <a:srcRect t="7499"/>
          <a:stretch/>
        </p:blipFill>
        <p:spPr>
          <a:xfrm>
            <a:off x="8544550" y="1981828"/>
            <a:ext cx="790685" cy="9164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98302F07-D6A9-46A5-9807-EBF6C9F5B2DD}"/>
                                            </p:graphicEl>
                                          </p:spTgt>
                                        </p:tgtEl>
                                        <p:attrNameLst>
                                          <p:attrName>style.visibility</p:attrName>
                                        </p:attrNameLst>
                                      </p:cBhvr>
                                      <p:to>
                                        <p:strVal val="visible"/>
                                      </p:to>
                                    </p:set>
                                    <p:animEffect transition="in" filter="fade">
                                      <p:cBhvr>
                                        <p:cTn id="7" dur="500"/>
                                        <p:tgtEl>
                                          <p:spTgt spid="8">
                                            <p:graphicEl>
                                              <a:dgm id="{98302F07-D6A9-46A5-9807-EBF6C9F5B2DD}"/>
                                            </p:graphic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graphicEl>
                                              <a:dgm id="{DAD9059A-916A-4916-A2A8-B42491568DD3}"/>
                                            </p:graphicEl>
                                          </p:spTgt>
                                        </p:tgtEl>
                                        <p:attrNameLst>
                                          <p:attrName>style.visibility</p:attrName>
                                        </p:attrNameLst>
                                      </p:cBhvr>
                                      <p:to>
                                        <p:strVal val="visible"/>
                                      </p:to>
                                    </p:set>
                                    <p:animEffect transition="in" filter="fade">
                                      <p:cBhvr>
                                        <p:cTn id="18" dur="500"/>
                                        <p:tgtEl>
                                          <p:spTgt spid="8">
                                            <p:graphicEl>
                                              <a:dgm id="{DAD9059A-916A-4916-A2A8-B42491568DD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25A33852-3C4B-4406-8856-3A4D6201948C}"/>
                                            </p:graphicEl>
                                          </p:spTgt>
                                        </p:tgtEl>
                                        <p:attrNameLst>
                                          <p:attrName>style.visibility</p:attrName>
                                        </p:attrNameLst>
                                      </p:cBhvr>
                                      <p:to>
                                        <p:strVal val="visible"/>
                                      </p:to>
                                    </p:set>
                                    <p:animEffect transition="in" filter="fade">
                                      <p:cBhvr>
                                        <p:cTn id="23" dur="500"/>
                                        <p:tgtEl>
                                          <p:spTgt spid="8">
                                            <p:graphicEl>
                                              <a:dgm id="{25A33852-3C4B-4406-8856-3A4D6201948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graphicEl>
                                              <a:dgm id="{86146B22-5360-4D1B-AC91-3378F10134EE}"/>
                                            </p:graphicEl>
                                          </p:spTgt>
                                        </p:tgtEl>
                                        <p:attrNameLst>
                                          <p:attrName>style.visibility</p:attrName>
                                        </p:attrNameLst>
                                      </p:cBhvr>
                                      <p:to>
                                        <p:strVal val="visible"/>
                                      </p:to>
                                    </p:set>
                                    <p:animEffect transition="in" filter="fade">
                                      <p:cBhvr>
                                        <p:cTn id="28" dur="500"/>
                                        <p:tgtEl>
                                          <p:spTgt spid="8">
                                            <p:graphicEl>
                                              <a:dgm id="{86146B22-5360-4D1B-AC91-3378F10134EE}"/>
                                            </p:graphicEl>
                                          </p:spTgt>
                                        </p:tgtEl>
                                      </p:cBhvr>
                                    </p:animEffect>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9"/>
          <p:cNvSpPr txBox="1">
            <a:spLocks noGrp="1"/>
          </p:cNvSpPr>
          <p:nvPr>
            <p:ph type="title"/>
          </p:nvPr>
        </p:nvSpPr>
        <p:spPr>
          <a:xfrm>
            <a:off x="1280160" y="466343"/>
            <a:ext cx="9628500" cy="1362000"/>
          </a:xfrm>
          <a:prstGeom prst="rect">
            <a:avLst/>
          </a:prstGeom>
          <a:noFill/>
          <a:ln>
            <a:noFill/>
          </a:ln>
        </p:spPr>
        <p:txBody>
          <a:bodyPr spcFirstLastPara="1" wrap="square" lIns="91425" tIns="45700" rIns="91425" bIns="45700" anchor="ctr" anchorCtr="0">
            <a:normAutofit/>
          </a:bodyPr>
          <a:lstStyle/>
          <a:p>
            <a:pPr marL="0" lvl="0" indent="0" algn="l" rtl="0">
              <a:lnSpc>
                <a:spcPct val="95000"/>
              </a:lnSpc>
              <a:spcBef>
                <a:spcPts val="0"/>
              </a:spcBef>
              <a:spcAft>
                <a:spcPts val="0"/>
              </a:spcAft>
              <a:buClr>
                <a:schemeClr val="lt1"/>
              </a:buClr>
              <a:buSzPts val="3000"/>
              <a:buFont typeface="Century Schoolbook"/>
              <a:buNone/>
            </a:pPr>
            <a:r>
              <a:rPr lang="it-IT" dirty="0">
                <a:effectLst>
                  <a:outerShdw blurRad="38100" dist="38100" dir="2700000" algn="tl">
                    <a:srgbClr val="000000">
                      <a:alpha val="43137"/>
                    </a:srgbClr>
                  </a:outerShdw>
                </a:effectLst>
              </a:rPr>
              <a:t>The </a:t>
            </a:r>
            <a:r>
              <a:rPr lang="it-IT" dirty="0" err="1">
                <a:effectLst>
                  <a:outerShdw blurRad="38100" dist="38100" dir="2700000" algn="tl">
                    <a:srgbClr val="000000">
                      <a:alpha val="43137"/>
                    </a:srgbClr>
                  </a:outerShdw>
                </a:effectLst>
              </a:rPr>
              <a:t>Initial</a:t>
            </a:r>
            <a:r>
              <a:rPr lang="it-IT" dirty="0">
                <a:effectLst>
                  <a:outerShdw blurRad="38100" dist="38100" dir="2700000" algn="tl">
                    <a:srgbClr val="000000">
                      <a:alpha val="43137"/>
                    </a:srgbClr>
                  </a:outerShdw>
                </a:effectLst>
              </a:rPr>
              <a:t> Approach</a:t>
            </a:r>
            <a:endParaRPr dirty="0">
              <a:effectLst>
                <a:outerShdw blurRad="38100" dist="38100" dir="2700000" algn="tl">
                  <a:srgbClr val="000000">
                    <a:alpha val="43137"/>
                  </a:srgbClr>
                </a:outerShdw>
              </a:effectLst>
            </a:endParaRPr>
          </a:p>
        </p:txBody>
      </p:sp>
      <p:sp>
        <p:nvSpPr>
          <p:cNvPr id="190" name="Google Shape;190;p9"/>
          <p:cNvSpPr txBox="1">
            <a:spLocks noGrp="1"/>
          </p:cNvSpPr>
          <p:nvPr>
            <p:ph type="body" idx="1"/>
          </p:nvPr>
        </p:nvSpPr>
        <p:spPr>
          <a:xfrm>
            <a:off x="1280160" y="2190749"/>
            <a:ext cx="9628632" cy="3986213"/>
          </a:xfrm>
          <a:prstGeom prst="rect">
            <a:avLst/>
          </a:prstGeom>
          <a:noFill/>
          <a:ln>
            <a:noFill/>
          </a:ln>
        </p:spPr>
        <p:txBody>
          <a:bodyPr spcFirstLastPara="1" wrap="square" lIns="91425" tIns="45700" rIns="91425" bIns="45700" anchor="t" anchorCtr="0">
            <a:normAutofit/>
          </a:bodyPr>
          <a:lstStyle/>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created</a:t>
            </a:r>
            <a:r>
              <a:rPr lang="it-IT" dirty="0">
                <a:effectLst>
                  <a:outerShdw blurRad="38100" dist="38100" dir="2700000" algn="tl">
                    <a:srgbClr val="000000">
                      <a:alpha val="43137"/>
                    </a:srgbClr>
                  </a:outerShdw>
                </a:effectLst>
              </a:rPr>
              <a:t> a new </a:t>
            </a:r>
            <a:r>
              <a:rPr lang="it-IT" dirty="0" err="1">
                <a:effectLst>
                  <a:outerShdw blurRad="38100" dist="38100" dir="2700000" algn="tl">
                    <a:srgbClr val="000000">
                      <a:alpha val="43137"/>
                    </a:srgbClr>
                  </a:outerShdw>
                </a:effectLst>
              </a:rPr>
              <a:t>class</a:t>
            </a:r>
            <a:r>
              <a:rPr lang="it-IT"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Entity</a:t>
            </a:r>
            <a:endParaRPr b="1"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We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focused</a:t>
            </a:r>
            <a:r>
              <a:rPr lang="it-IT" dirty="0">
                <a:effectLst>
                  <a:outerShdw blurRad="38100" dist="38100" dir="2700000" algn="tl">
                    <a:srgbClr val="000000">
                      <a:alpha val="43137"/>
                    </a:srgbClr>
                  </a:outerShdw>
                </a:effectLst>
              </a:rPr>
              <a:t> on the </a:t>
            </a:r>
            <a:r>
              <a:rPr lang="it-IT" b="1" dirty="0">
                <a:effectLst>
                  <a:outerShdw blurRad="38100" dist="38100" dir="2700000" algn="tl">
                    <a:srgbClr val="000000">
                      <a:alpha val="43137"/>
                    </a:srgbClr>
                  </a:outerShdw>
                </a:effectLst>
              </a:rPr>
              <a:t>goal</a:t>
            </a:r>
            <a:endParaRPr b="1" dirty="0">
              <a:effectLst>
                <a:outerShdw blurRad="38100" dist="38100" dir="2700000" algn="tl">
                  <a:srgbClr val="000000">
                    <a:alpha val="43137"/>
                  </a:srgbClr>
                </a:outerShdw>
              </a:effectLst>
            </a:endParaRPr>
          </a:p>
          <a:p>
            <a:pPr marL="457200" indent="-342900">
              <a:spcBef>
                <a:spcPts val="0"/>
              </a:spcBef>
              <a:buSzPts val="1800"/>
            </a:pPr>
            <a:r>
              <a:rPr lang="it-IT" dirty="0" err="1">
                <a:effectLst>
                  <a:outerShdw blurRad="38100" dist="38100" dir="2700000" algn="tl">
                    <a:srgbClr val="000000">
                      <a:alpha val="43137"/>
                    </a:srgbClr>
                  </a:outerShdw>
                </a:effectLst>
              </a:rPr>
              <a:t>Our</a:t>
            </a:r>
            <a:r>
              <a:rPr lang="it-IT" dirty="0">
                <a:effectLst>
                  <a:outerShdw blurRad="38100" dist="38100" dir="2700000" algn="tl">
                    <a:srgbClr val="000000">
                      <a:alpha val="43137"/>
                    </a:srgbClr>
                  </a:outerShdw>
                </a:effectLst>
              </a:rPr>
              <a:t> player </a:t>
            </a:r>
            <a:r>
              <a:rPr lang="it-IT" dirty="0" err="1">
                <a:effectLst>
                  <a:outerShdw blurRad="38100" dist="38100" dir="2700000" algn="tl">
                    <a:srgbClr val="000000">
                      <a:alpha val="43137"/>
                    </a:srgbClr>
                  </a:outerShdw>
                </a:effectLst>
              </a:rPr>
              <a:t>has</a:t>
            </a:r>
            <a:r>
              <a:rPr lang="it-IT" dirty="0">
                <a:effectLst>
                  <a:outerShdw blurRad="38100" dist="38100" dir="2700000" algn="tl">
                    <a:srgbClr val="000000">
                      <a:alpha val="43137"/>
                    </a:srgbClr>
                  </a:outerShdw>
                </a:effectLst>
              </a:rPr>
              <a:t> to reach more </a:t>
            </a:r>
            <a:r>
              <a:rPr lang="it-IT" b="1" dirty="0" err="1">
                <a:effectLst>
                  <a:outerShdw blurRad="38100" dist="38100" dir="2700000" algn="tl">
                    <a:srgbClr val="000000">
                      <a:alpha val="43137"/>
                    </a:srgbClr>
                  </a:outerShdw>
                </a:effectLst>
              </a:rPr>
              <a:t>wrecks</a:t>
            </a:r>
            <a:r>
              <a:rPr lang="it-IT" dirty="0">
                <a:effectLst>
                  <a:outerShdw blurRad="38100" dist="38100" dir="2700000" algn="tl">
                    <a:srgbClr val="000000">
                      <a:alpha val="43137"/>
                    </a:srgbClr>
                  </a:outerShdw>
                </a:effectLst>
              </a:rPr>
              <a:t/>
            </a:r>
            <a:br>
              <a:rPr lang="it-IT" dirty="0">
                <a:effectLst>
                  <a:outerShdw blurRad="38100" dist="38100" dir="2700000" algn="tl">
                    <a:srgbClr val="000000">
                      <a:alpha val="43137"/>
                    </a:srgbClr>
                  </a:outerShdw>
                </a:effectLst>
              </a:rPr>
            </a:br>
            <a:r>
              <a:rPr lang="it-IT" dirty="0">
                <a:effectLst>
                  <a:outerShdw blurRad="38100" dist="38100" dir="2700000" algn="tl">
                    <a:srgbClr val="000000">
                      <a:alpha val="43137"/>
                    </a:srgbClr>
                  </a:outerShdw>
                </a:effectLst>
              </a:rPr>
              <a:t>as </a:t>
            </a:r>
            <a:r>
              <a:rPr lang="it-IT" dirty="0" err="1">
                <a:effectLst>
                  <a:outerShdw blurRad="38100" dist="38100" dir="2700000" algn="tl">
                    <a:srgbClr val="000000">
                      <a:alpha val="43137"/>
                    </a:srgbClr>
                  </a:outerShdw>
                </a:effectLst>
              </a:rPr>
              <a:t>possible</a:t>
            </a:r>
            <a:endParaRPr dirty="0">
              <a:effectLst>
                <a:outerShdw blurRad="38100" dist="38100" dir="2700000" algn="tl">
                  <a:srgbClr val="000000">
                    <a:alpha val="43137"/>
                  </a:srgbClr>
                </a:outerShdw>
              </a:effectLst>
            </a:endParaRPr>
          </a:p>
        </p:txBody>
      </p:sp>
      <p:sp>
        <p:nvSpPr>
          <p:cNvPr id="191" name="Google Shape;191;p9"/>
          <p:cNvSpPr txBox="1">
            <a:spLocks noGrp="1"/>
          </p:cNvSpPr>
          <p:nvPr>
            <p:ph type="ftr" idx="11"/>
          </p:nvPr>
        </p:nvSpPr>
        <p:spPr>
          <a:xfrm>
            <a:off x="3252107" y="6356350"/>
            <a:ext cx="5687786"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a:t>MiMaCh System - Intermediate Competition - Intelligent Systems</a:t>
            </a:r>
            <a:endParaRPr/>
          </a:p>
        </p:txBody>
      </p:sp>
      <p:sp>
        <p:nvSpPr>
          <p:cNvPr id="192" name="Google Shape;192;p9"/>
          <p:cNvSpPr txBox="1">
            <a:spLocks noGrp="1"/>
          </p:cNvSpPr>
          <p:nvPr>
            <p:ph type="sldNum" idx="12"/>
          </p:nvPr>
        </p:nvSpPr>
        <p:spPr>
          <a:xfrm>
            <a:off x="8939894" y="6356350"/>
            <a:ext cx="196889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it-IT"/>
              <a:t>9</a:t>
            </a:fld>
            <a:endParaRPr/>
          </a:p>
        </p:txBody>
      </p:sp>
      <p:pic>
        <p:nvPicPr>
          <p:cNvPr id="193" name="Google Shape;193;p9"/>
          <p:cNvPicPr preferRelativeResize="0"/>
          <p:nvPr/>
        </p:nvPicPr>
        <p:blipFill>
          <a:blip r:embed="rId3">
            <a:alphaModFix/>
          </a:blip>
          <a:stretch>
            <a:fillRect/>
          </a:stretch>
        </p:blipFill>
        <p:spPr>
          <a:xfrm>
            <a:off x="944375" y="3989150"/>
            <a:ext cx="5468250" cy="2277500"/>
          </a:xfrm>
          <a:prstGeom prst="rect">
            <a:avLst/>
          </a:prstGeom>
          <a:ln>
            <a:noFill/>
          </a:ln>
          <a:effectLst>
            <a:outerShdw blurRad="292100" dist="139700" dir="2700000" algn="tl" rotWithShape="0">
              <a:srgbClr val="333333">
                <a:alpha val="65000"/>
              </a:srgbClr>
            </a:outerShdw>
          </a:effectLst>
        </p:spPr>
      </p:pic>
      <p:pic>
        <p:nvPicPr>
          <p:cNvPr id="194" name="Google Shape;194;p9"/>
          <p:cNvPicPr preferRelativeResize="0"/>
          <p:nvPr/>
        </p:nvPicPr>
        <p:blipFill>
          <a:blip r:embed="rId4">
            <a:alphaModFix/>
          </a:blip>
          <a:stretch>
            <a:fillRect/>
          </a:stretch>
        </p:blipFill>
        <p:spPr>
          <a:xfrm>
            <a:off x="7266339" y="2101050"/>
            <a:ext cx="3838886" cy="4165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101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fade">
                                      <p:cBhvr>
                                        <p:cTn id="11"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gomenti didattici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421_TF03462902_TF03462902.potx" id="{2385B358-5D9D-4FD7-94BA-ABC0ECE46E6E}" vid="{3CE3128E-0EEE-4170-A829-E60B55A826F8}"/>
    </a:ext>
  </a:extLst>
</a:theme>
</file>

<file path=ppt/theme/theme2.xml><?xml version="1.0" encoding="utf-8"?>
<a:theme xmlns:a="http://schemas.openxmlformats.org/drawingml/2006/main" name="Tema di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Presentazione di argomenti didattici, design con illustrazioni in stile lavagna (widescreen)</Template>
  <TotalTime>144</TotalTime>
  <Words>1336</Words>
  <Application>Microsoft Office PowerPoint</Application>
  <PresentationFormat>Widescreen</PresentationFormat>
  <Paragraphs>173</Paragraphs>
  <Slides>20</Slides>
  <Notes>15</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Arial</vt:lpstr>
      <vt:lpstr>Calibri</vt:lpstr>
      <vt:lpstr>Century Schoolbook</vt:lpstr>
      <vt:lpstr>Wingdings</vt:lpstr>
      <vt:lpstr>Argomenti didattici 16x9</vt:lpstr>
      <vt:lpstr>Intermediate Competition</vt:lpstr>
      <vt:lpstr>Contents</vt:lpstr>
      <vt:lpstr>Mean-Max Game Bot Programming</vt:lpstr>
      <vt:lpstr>The Environment</vt:lpstr>
      <vt:lpstr>The Goal</vt:lpstr>
      <vt:lpstr>The Players</vt:lpstr>
      <vt:lpstr>Summary</vt:lpstr>
      <vt:lpstr>Different Leagues</vt:lpstr>
      <vt:lpstr>The Initial Approach</vt:lpstr>
      <vt:lpstr>The Initial Approach - Wood3</vt:lpstr>
      <vt:lpstr>The Initial Approach - Wood2</vt:lpstr>
      <vt:lpstr>The Initial Approach - Wood1</vt:lpstr>
      <vt:lpstr>Bronze League Code - I</vt:lpstr>
      <vt:lpstr>Bronze League Code - II</vt:lpstr>
      <vt:lpstr>Bronze League Code - III</vt:lpstr>
      <vt:lpstr>Bronze League Code - IV</vt:lpstr>
      <vt:lpstr>Conclusion - Reached Result</vt:lpstr>
      <vt:lpstr>Conclusion - Possible Improvements</vt:lpstr>
      <vt:lpstr>Resources</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Competition</dc:title>
  <dc:creator>Martina</dc:creator>
  <cp:lastModifiedBy>Martina</cp:lastModifiedBy>
  <cp:revision>28</cp:revision>
  <dcterms:created xsi:type="dcterms:W3CDTF">2022-04-07T09:24:04Z</dcterms:created>
  <dcterms:modified xsi:type="dcterms:W3CDTF">2022-04-12T19:37:34Z</dcterms:modified>
</cp:coreProperties>
</file>